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</p:sldMasterIdLst>
  <p:notesMasterIdLst>
    <p:notesMasterId r:id="rId21"/>
  </p:notesMasterIdLst>
  <p:sldIdLst>
    <p:sldId id="261" r:id="rId2"/>
    <p:sldId id="262" r:id="rId3"/>
    <p:sldId id="263" r:id="rId4"/>
    <p:sldId id="265" r:id="rId5"/>
    <p:sldId id="266" r:id="rId6"/>
    <p:sldId id="267" r:id="rId7"/>
    <p:sldId id="268" r:id="rId8"/>
    <p:sldId id="269" r:id="rId9"/>
    <p:sldId id="281" r:id="rId10"/>
    <p:sldId id="270" r:id="rId11"/>
    <p:sldId id="271" r:id="rId12"/>
    <p:sldId id="272" r:id="rId13"/>
    <p:sldId id="273" r:id="rId14"/>
    <p:sldId id="276" r:id="rId15"/>
    <p:sldId id="274" r:id="rId16"/>
    <p:sldId id="275" r:id="rId17"/>
    <p:sldId id="277" r:id="rId18"/>
    <p:sldId id="278" r:id="rId19"/>
    <p:sldId id="280" r:id="rId2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85" autoAdjust="0"/>
    <p:restoredTop sz="96318"/>
  </p:normalViewPr>
  <p:slideViewPr>
    <p:cSldViewPr snapToGrid="0">
      <p:cViewPr varScale="1">
        <p:scale>
          <a:sx n="118" d="100"/>
          <a:sy n="118" d="100"/>
        </p:scale>
        <p:origin x="5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F1CD-A188-C94E-BFCF-20FF88AEE3B0}" type="datetimeFigureOut">
              <a:rPr kumimoji="1" lang="ja-JP" altLang="en-US" smtClean="0"/>
              <a:t>2024/12/11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97C8F-0587-994A-9C8C-258800F6CF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647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683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4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2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02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25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07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4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06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24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31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73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/>
              <a:t>12/11/24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43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9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0F597-4A02-6F83-0A5B-44CFB0253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9CCD574F-2325-F752-D2CD-330F08F4B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160337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863DDCE-3983-A0DA-D682-822837CDB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268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A8FD64-A16C-6172-A9C1-D57536AE958E}"/>
              </a:ext>
            </a:extLst>
          </p:cNvPr>
          <p:cNvSpPr txBox="1"/>
          <p:nvPr/>
        </p:nvSpPr>
        <p:spPr>
          <a:xfrm>
            <a:off x="54996" y="81415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ガウディの遺伝子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875378-DB35-2B22-DA26-8810298CA09F}"/>
              </a:ext>
            </a:extLst>
          </p:cNvPr>
          <p:cNvSpPr txBox="1"/>
          <p:nvPr/>
        </p:nvSpPr>
        <p:spPr>
          <a:xfrm>
            <a:off x="1443732" y="1918489"/>
            <a:ext cx="215443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アルシュ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水干絵具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425F181-6C8E-D11B-AD91-3F93ED2BAB03}"/>
              </a:ext>
            </a:extLst>
          </p:cNvPr>
          <p:cNvSpPr txBox="1"/>
          <p:nvPr/>
        </p:nvSpPr>
        <p:spPr>
          <a:xfrm>
            <a:off x="1756318" y="2685373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稲垣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尚人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6DA55FE-42B1-BFE6-960D-C4A457E84D27}"/>
              </a:ext>
            </a:extLst>
          </p:cNvPr>
          <p:cNvSpPr txBox="1"/>
          <p:nvPr/>
        </p:nvSpPr>
        <p:spPr>
          <a:xfrm>
            <a:off x="5096896" y="81415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バルセロナの夜</a:t>
            </a:r>
            <a:endParaRPr kumimoji="1" lang="ja-JP" altLang="en-US" sz="2800" spc="6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83B99B2-0EDE-7616-839A-6374E35D63A4}"/>
              </a:ext>
            </a:extLst>
          </p:cNvPr>
          <p:cNvSpPr txBox="1"/>
          <p:nvPr/>
        </p:nvSpPr>
        <p:spPr>
          <a:xfrm>
            <a:off x="6487627" y="1929545"/>
            <a:ext cx="21504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アルシュ　アクリル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水干絵具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BB318AD-2C1A-A1B6-809E-23DD0F0C718B}"/>
              </a:ext>
            </a:extLst>
          </p:cNvPr>
          <p:cNvSpPr txBox="1"/>
          <p:nvPr/>
        </p:nvSpPr>
        <p:spPr>
          <a:xfrm>
            <a:off x="6795631" y="2695275"/>
            <a:ext cx="15344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稲垣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尚人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1F6F80E4-2DCC-D8C8-8037-2272D8F05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79837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88E5EA4-E7F4-7130-BF51-6EF98BAF1E8C}"/>
              </a:ext>
            </a:extLst>
          </p:cNvPr>
          <p:cNvSpPr txBox="1"/>
          <p:nvPr/>
        </p:nvSpPr>
        <p:spPr>
          <a:xfrm>
            <a:off x="55058" y="444347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ある秋の一日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01A0E6F-5157-721E-8775-4EC4339E30C6}"/>
              </a:ext>
            </a:extLst>
          </p:cNvPr>
          <p:cNvSpPr txBox="1"/>
          <p:nvPr/>
        </p:nvSpPr>
        <p:spPr>
          <a:xfrm>
            <a:off x="1366850" y="5537989"/>
            <a:ext cx="230832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アルシュ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水干絵具</a:t>
            </a:r>
            <a:r>
              <a:rPr lang="ja-JP" altLang="en-US" sz="1200">
                <a:latin typeface="Yu Mincho" panose="02020400000000000000" pitchFamily="18" charset="-128"/>
                <a:ea typeface="Yu Mincho" panose="02020400000000000000" pitchFamily="18" charset="-128"/>
              </a:rPr>
              <a:t>紙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5092C7D-55CF-B326-A88B-4D23DE6E1EEA}"/>
              </a:ext>
            </a:extLst>
          </p:cNvPr>
          <p:cNvSpPr txBox="1"/>
          <p:nvPr/>
        </p:nvSpPr>
        <p:spPr>
          <a:xfrm>
            <a:off x="1756348" y="6304873"/>
            <a:ext cx="152932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稲垣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尚人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30263E03-F34E-865E-A5F8-2923FE2D4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79837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D85C702-819A-C8E4-3056-72DEC738ABB5}"/>
              </a:ext>
            </a:extLst>
          </p:cNvPr>
          <p:cNvSpPr txBox="1"/>
          <p:nvPr/>
        </p:nvSpPr>
        <p:spPr>
          <a:xfrm>
            <a:off x="5096896" y="4423152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ある</a:t>
            </a:r>
            <a:r>
              <a:rPr lang="en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AI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のカタチ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88AAEF9-8937-CE0A-641F-75373C8880A4}"/>
              </a:ext>
            </a:extLst>
          </p:cNvPr>
          <p:cNvSpPr txBox="1"/>
          <p:nvPr/>
        </p:nvSpPr>
        <p:spPr>
          <a:xfrm>
            <a:off x="6562576" y="5518316"/>
            <a:ext cx="20005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ケント紙　アクリルガッシュ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4EED6F-5BDE-C133-9020-5D393F969762}"/>
              </a:ext>
            </a:extLst>
          </p:cNvPr>
          <p:cNvSpPr txBox="1"/>
          <p:nvPr/>
        </p:nvSpPr>
        <p:spPr>
          <a:xfrm>
            <a:off x="6798218" y="6304268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市古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真理</a:t>
            </a:r>
          </a:p>
        </p:txBody>
      </p:sp>
    </p:spTree>
    <p:extLst>
      <p:ext uri="{BB962C8B-B14F-4D97-AF65-F5344CB8AC3E}">
        <p14:creationId xmlns:p14="http://schemas.microsoft.com/office/powerpoint/2010/main" val="1662654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111CD-A0E2-EEE3-01AE-D1A4DC24A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AC2F48A1-6E3B-0379-DED5-07A1A0B9416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9048"/>
            <a:ext cx="5345906" cy="3619500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2E2A31E9-2C3D-87E7-4F8B-EC3ED257EE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7938"/>
            <a:ext cx="5345906" cy="361950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21B29170-3C42-7C72-106F-227C897D3B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26328"/>
            <a:ext cx="5345906" cy="3619500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76849D2F-9278-57A2-7BEE-3A191FFC815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3626328"/>
            <a:ext cx="5345906" cy="36195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81438D-3832-F607-DC20-F1E3FF2D9EA7}"/>
              </a:ext>
            </a:extLst>
          </p:cNvPr>
          <p:cNvSpPr txBox="1"/>
          <p:nvPr/>
        </p:nvSpPr>
        <p:spPr>
          <a:xfrm>
            <a:off x="206206" y="671757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空隙　ー開ー　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Ⅰ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2BEA5A-D7CF-8A93-85AA-B93C2BA53747}"/>
              </a:ext>
            </a:extLst>
          </p:cNvPr>
          <p:cNvSpPr txBox="1"/>
          <p:nvPr/>
        </p:nvSpPr>
        <p:spPr>
          <a:xfrm>
            <a:off x="2595216" y="1809750"/>
            <a:ext cx="15388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檜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69FE5A5-6236-2A52-F806-A0FC11662C10}"/>
              </a:ext>
            </a:extLst>
          </p:cNvPr>
          <p:cNvSpPr txBox="1"/>
          <p:nvPr/>
        </p:nvSpPr>
        <p:spPr>
          <a:xfrm>
            <a:off x="1724786" y="2578910"/>
            <a:ext cx="189474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野々山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勝彦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18D2454-1D3B-022F-8159-F38384304C0F}"/>
              </a:ext>
            </a:extLst>
          </p:cNvPr>
          <p:cNvSpPr txBox="1"/>
          <p:nvPr/>
        </p:nvSpPr>
        <p:spPr>
          <a:xfrm>
            <a:off x="5552906" y="671757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空隙　ー開ー　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Ⅱ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A5D5205-1048-1006-4C7E-F36CB42ABABF}"/>
              </a:ext>
            </a:extLst>
          </p:cNvPr>
          <p:cNvSpPr txBox="1"/>
          <p:nvPr/>
        </p:nvSpPr>
        <p:spPr>
          <a:xfrm>
            <a:off x="7941916" y="1809750"/>
            <a:ext cx="15388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檜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1033980-9899-44E0-A773-4D52B1013347}"/>
              </a:ext>
            </a:extLst>
          </p:cNvPr>
          <p:cNvSpPr txBox="1"/>
          <p:nvPr/>
        </p:nvSpPr>
        <p:spPr>
          <a:xfrm>
            <a:off x="7071486" y="2578910"/>
            <a:ext cx="189474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野々山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勝彦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4EC66A6-D67F-1D45-DFC9-467F557FA139}"/>
              </a:ext>
            </a:extLst>
          </p:cNvPr>
          <p:cNvSpPr txBox="1"/>
          <p:nvPr/>
        </p:nvSpPr>
        <p:spPr>
          <a:xfrm>
            <a:off x="206206" y="4365231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454545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なめらかに なだらかに</a:t>
            </a:r>
            <a:r>
              <a:rPr lang="en-US" altLang="ja-JP" sz="2800" u="none" strike="noStrike" dirty="0">
                <a:solidFill>
                  <a:srgbClr val="454545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Ⅰ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9443A21-F131-8709-A5B8-C026B5D12155}"/>
              </a:ext>
            </a:extLst>
          </p:cNvPr>
          <p:cNvSpPr txBox="1"/>
          <p:nvPr/>
        </p:nvSpPr>
        <p:spPr>
          <a:xfrm>
            <a:off x="2633688" y="5469479"/>
            <a:ext cx="769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朴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6A9CCB6-D106-3FB2-7407-B5B9DB9332D0}"/>
              </a:ext>
            </a:extLst>
          </p:cNvPr>
          <p:cNvSpPr txBox="1"/>
          <p:nvPr/>
        </p:nvSpPr>
        <p:spPr>
          <a:xfrm>
            <a:off x="1724786" y="6231334"/>
            <a:ext cx="189474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野々山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勝彦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7619CD6-F067-D641-E474-9297CDE67ECB}"/>
              </a:ext>
            </a:extLst>
          </p:cNvPr>
          <p:cNvSpPr txBox="1"/>
          <p:nvPr/>
        </p:nvSpPr>
        <p:spPr>
          <a:xfrm>
            <a:off x="5552906" y="4365231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454545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なめらかに なだらかに</a:t>
            </a:r>
            <a:r>
              <a:rPr lang="en-US" altLang="ja-JP" sz="2800" u="none" strike="noStrike" dirty="0">
                <a:solidFill>
                  <a:srgbClr val="454545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Ⅱ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C8FBD8-D8D9-BCA6-9B26-F6D7DDFB4F39}"/>
              </a:ext>
            </a:extLst>
          </p:cNvPr>
          <p:cNvSpPr txBox="1"/>
          <p:nvPr/>
        </p:nvSpPr>
        <p:spPr>
          <a:xfrm>
            <a:off x="7941916" y="5469479"/>
            <a:ext cx="15388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檜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6A30985-7008-B6D1-33DB-C12543546312}"/>
              </a:ext>
            </a:extLst>
          </p:cNvPr>
          <p:cNvSpPr txBox="1"/>
          <p:nvPr/>
        </p:nvSpPr>
        <p:spPr>
          <a:xfrm>
            <a:off x="7071486" y="6231334"/>
            <a:ext cx="189474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野々山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勝彦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0031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06504E-1F8A-AC51-DED6-2B293C8A7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AAB699C7-F259-625B-50AA-BFFCAC36C2E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9048"/>
            <a:ext cx="5345906" cy="3619500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83155FE5-76D9-6605-B646-CF4D5C6B7FB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7938"/>
            <a:ext cx="5345906" cy="361950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F6F719F6-A37B-2645-16D7-D462632ACB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26328"/>
            <a:ext cx="5345906" cy="3619500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03B78422-8920-B58F-65CA-2C1658E0CE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3626328"/>
            <a:ext cx="5345906" cy="36195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BC34EDD-C873-E5F6-B76C-7E83DD85B5B7}"/>
              </a:ext>
            </a:extLst>
          </p:cNvPr>
          <p:cNvSpPr txBox="1"/>
          <p:nvPr/>
        </p:nvSpPr>
        <p:spPr>
          <a:xfrm>
            <a:off x="206206" y="671757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真夜中のセミ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endParaRPr kumimoji="1" lang="ja-JP" altLang="en-US" sz="20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4384C8-79A9-42DB-BA13-C840D3FD8AEB}"/>
              </a:ext>
            </a:extLst>
          </p:cNvPr>
          <p:cNvSpPr txBox="1"/>
          <p:nvPr/>
        </p:nvSpPr>
        <p:spPr>
          <a:xfrm>
            <a:off x="1548454" y="1866145"/>
            <a:ext cx="215443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透明水彩　木炭　インク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87CB0C2-8F54-0F52-9896-6B563D3B7B9D}"/>
              </a:ext>
            </a:extLst>
          </p:cNvPr>
          <p:cNvSpPr txBox="1"/>
          <p:nvPr/>
        </p:nvSpPr>
        <p:spPr>
          <a:xfrm>
            <a:off x="1548454" y="2667777"/>
            <a:ext cx="224741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ひるかわ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あや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6DC6324-1E4D-9D58-3EB7-BFAE1020FBA2}"/>
              </a:ext>
            </a:extLst>
          </p:cNvPr>
          <p:cNvSpPr txBox="1"/>
          <p:nvPr/>
        </p:nvSpPr>
        <p:spPr>
          <a:xfrm>
            <a:off x="5552906" y="671757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3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月の山々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endParaRPr kumimoji="1" lang="ja-JP" altLang="en-US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665C84F-64F0-4FDA-BE1D-077D14B3D6B7}"/>
              </a:ext>
            </a:extLst>
          </p:cNvPr>
          <p:cNvSpPr txBox="1"/>
          <p:nvPr/>
        </p:nvSpPr>
        <p:spPr>
          <a:xfrm>
            <a:off x="7249419" y="1866145"/>
            <a:ext cx="153888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透明水彩　木炭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0BEB730-4083-720D-5F71-C0581E22CC91}"/>
              </a:ext>
            </a:extLst>
          </p:cNvPr>
          <p:cNvSpPr txBox="1"/>
          <p:nvPr/>
        </p:nvSpPr>
        <p:spPr>
          <a:xfrm>
            <a:off x="6895155" y="2578910"/>
            <a:ext cx="224741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ひるかわ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あや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907F6DE-90BE-DAA0-27E5-1EC0311016FF}"/>
              </a:ext>
            </a:extLst>
          </p:cNvPr>
          <p:cNvSpPr txBox="1"/>
          <p:nvPr/>
        </p:nvSpPr>
        <p:spPr>
          <a:xfrm>
            <a:off x="206602" y="4365231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分け入る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08870DA-8BCC-94EB-3AAE-DC3AA34AACBC}"/>
              </a:ext>
            </a:extLst>
          </p:cNvPr>
          <p:cNvSpPr txBox="1"/>
          <p:nvPr/>
        </p:nvSpPr>
        <p:spPr>
          <a:xfrm>
            <a:off x="1548851" y="5469479"/>
            <a:ext cx="224741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透明水彩　木炭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BE6FC43-301A-FBB6-4F30-4D19FEC0466C}"/>
              </a:ext>
            </a:extLst>
          </p:cNvPr>
          <p:cNvSpPr txBox="1"/>
          <p:nvPr/>
        </p:nvSpPr>
        <p:spPr>
          <a:xfrm>
            <a:off x="1548851" y="6231334"/>
            <a:ext cx="224741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ひるかわ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あや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C51825D-C1A9-0497-1329-9B4C70EEE02C}"/>
              </a:ext>
            </a:extLst>
          </p:cNvPr>
          <p:cNvSpPr txBox="1"/>
          <p:nvPr/>
        </p:nvSpPr>
        <p:spPr>
          <a:xfrm>
            <a:off x="5552906" y="4365231"/>
            <a:ext cx="49319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自分の殻より自分を破って鎖骨ダンス</a:t>
            </a:r>
            <a:endParaRPr kumimoji="1" lang="ja-JP" altLang="en-US" sz="2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331E7E-0C95-410F-3127-4285402712F5}"/>
              </a:ext>
            </a:extLst>
          </p:cNvPr>
          <p:cNvSpPr txBox="1"/>
          <p:nvPr/>
        </p:nvSpPr>
        <p:spPr>
          <a:xfrm>
            <a:off x="7249419" y="5469479"/>
            <a:ext cx="153888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磁器　アクリル絵の具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A410F2-9262-FD5E-3598-C7373E9CB84A}"/>
              </a:ext>
            </a:extLst>
          </p:cNvPr>
          <p:cNvSpPr txBox="1"/>
          <p:nvPr/>
        </p:nvSpPr>
        <p:spPr>
          <a:xfrm>
            <a:off x="7254227" y="6231334"/>
            <a:ext cx="152926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堀尾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卓哉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ADEBEEC-D1B8-4107-F23E-C630044BC859}"/>
              </a:ext>
            </a:extLst>
          </p:cNvPr>
          <p:cNvSpPr txBox="1"/>
          <p:nvPr/>
        </p:nvSpPr>
        <p:spPr>
          <a:xfrm>
            <a:off x="1384437" y="1084285"/>
            <a:ext cx="25754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（</a:t>
            </a:r>
            <a:r>
              <a:rPr lang="ja-JP" altLang="en-US" sz="1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寝た子を起こすな</a:t>
            </a:r>
            <a:r>
              <a:rPr lang="ja-JP" altLang="en-US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）</a:t>
            </a:r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D06282E-1106-BDD0-5ED7-5D8C0C556D0F}"/>
              </a:ext>
            </a:extLst>
          </p:cNvPr>
          <p:cNvSpPr txBox="1"/>
          <p:nvPr/>
        </p:nvSpPr>
        <p:spPr>
          <a:xfrm>
            <a:off x="7012796" y="1084285"/>
            <a:ext cx="2012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（</a:t>
            </a:r>
            <a:r>
              <a:rPr lang="ja-JP" altLang="en-US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王ヶ頭より</a:t>
            </a:r>
            <a:r>
              <a:rPr lang="ja-JP" altLang="en-US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）</a:t>
            </a:r>
            <a:endParaRPr kumimoji="1" lang="ja-JP" altLang="en-US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7556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2CABC-1D7E-DECE-DB9D-14A9D12B5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50323125-C063-C659-B89C-C4141923356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6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0B6F7A2E-47CE-1BE2-8B39-7D0DFB44328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11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9E74D30-72A8-787B-78FD-47793AB54FB5}"/>
              </a:ext>
            </a:extLst>
          </p:cNvPr>
          <p:cNvSpPr txBox="1"/>
          <p:nvPr/>
        </p:nvSpPr>
        <p:spPr>
          <a:xfrm>
            <a:off x="1443763" y="833824"/>
            <a:ext cx="21544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鯰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B49307A-8888-CF3C-3D24-E1570416EC9C}"/>
              </a:ext>
            </a:extLst>
          </p:cNvPr>
          <p:cNvSpPr txBox="1"/>
          <p:nvPr/>
        </p:nvSpPr>
        <p:spPr>
          <a:xfrm>
            <a:off x="1674596" y="1856748"/>
            <a:ext cx="169277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和紙（楮）プラチナ箔等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F54B99E-6A17-9E8F-AE3B-EF4B780D49C1}"/>
              </a:ext>
            </a:extLst>
          </p:cNvPr>
          <p:cNvSpPr txBox="1"/>
          <p:nvPr/>
        </p:nvSpPr>
        <p:spPr>
          <a:xfrm>
            <a:off x="1753142" y="2705047"/>
            <a:ext cx="153567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二村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純生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A6ADED4-F8AA-0984-070E-BFC5B747989B}"/>
              </a:ext>
            </a:extLst>
          </p:cNvPr>
          <p:cNvSpPr txBox="1"/>
          <p:nvPr/>
        </p:nvSpPr>
        <p:spPr>
          <a:xfrm>
            <a:off x="5520680" y="814150"/>
            <a:ext cx="40805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鯵</a:t>
            </a:r>
            <a:endParaRPr kumimoji="1" lang="ja-JP" altLang="en-US" sz="2800" spc="6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918992C-A916-4768-3D2A-9981EE06D6BA}"/>
              </a:ext>
            </a:extLst>
          </p:cNvPr>
          <p:cNvSpPr txBox="1"/>
          <p:nvPr/>
        </p:nvSpPr>
        <p:spPr>
          <a:xfrm>
            <a:off x="6207077" y="1837074"/>
            <a:ext cx="27077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和紙（楮）プラチナ箔等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E40F015-D8AF-37EC-F421-A99EDC7F4883}"/>
              </a:ext>
            </a:extLst>
          </p:cNvPr>
          <p:cNvSpPr txBox="1"/>
          <p:nvPr/>
        </p:nvSpPr>
        <p:spPr>
          <a:xfrm>
            <a:off x="6350722" y="2695275"/>
            <a:ext cx="24204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二村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純生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9707BC8E-779C-6555-2177-15C5905C172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99511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4A3A893-4506-6862-CEB4-4E27A73380CF}"/>
              </a:ext>
            </a:extLst>
          </p:cNvPr>
          <p:cNvSpPr txBox="1"/>
          <p:nvPr/>
        </p:nvSpPr>
        <p:spPr>
          <a:xfrm>
            <a:off x="1436990" y="4443470"/>
            <a:ext cx="21679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サファリ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Ⅰ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1DA706A-A2A2-8AB4-DD64-0E5F1E92C3FD}"/>
              </a:ext>
            </a:extLst>
          </p:cNvPr>
          <p:cNvSpPr txBox="1"/>
          <p:nvPr/>
        </p:nvSpPr>
        <p:spPr>
          <a:xfrm>
            <a:off x="2147481" y="5466369"/>
            <a:ext cx="74700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古材　</a:t>
            </a:r>
            <a:r>
              <a:rPr lang="en-US" altLang="ja-JP" sz="12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(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松</a:t>
            </a:r>
            <a:r>
              <a:rPr lang="en-US" altLang="ja-JP" sz="12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)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02C7EC1-4EF5-42FE-9DDB-0D3DD31E2077}"/>
              </a:ext>
            </a:extLst>
          </p:cNvPr>
          <p:cNvSpPr txBox="1"/>
          <p:nvPr/>
        </p:nvSpPr>
        <p:spPr>
          <a:xfrm>
            <a:off x="1721099" y="6304873"/>
            <a:ext cx="159976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二村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純生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00674256-9F68-8B39-BBAA-E6FBA43F8C7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99511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D494BBA-0B19-3A11-9638-969388FE3279}"/>
              </a:ext>
            </a:extLst>
          </p:cNvPr>
          <p:cNvSpPr txBox="1"/>
          <p:nvPr/>
        </p:nvSpPr>
        <p:spPr>
          <a:xfrm>
            <a:off x="6446160" y="4443470"/>
            <a:ext cx="222957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サファリ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Ⅱ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0C6D642-4449-A420-1B6C-A5D4D6BC8732}"/>
              </a:ext>
            </a:extLst>
          </p:cNvPr>
          <p:cNvSpPr txBox="1"/>
          <p:nvPr/>
        </p:nvSpPr>
        <p:spPr>
          <a:xfrm>
            <a:off x="6329842" y="5466369"/>
            <a:ext cx="2462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古材　</a:t>
            </a:r>
            <a:r>
              <a:rPr lang="en-US" altLang="ja-JP" sz="12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(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松</a:t>
            </a:r>
            <a:r>
              <a:rPr lang="en-US" altLang="ja-JP" sz="12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)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D8DFEA8-6BD1-FA2E-B001-0AC66011F655}"/>
              </a:ext>
            </a:extLst>
          </p:cNvPr>
          <p:cNvSpPr txBox="1"/>
          <p:nvPr/>
        </p:nvSpPr>
        <p:spPr>
          <a:xfrm>
            <a:off x="6793109" y="6304268"/>
            <a:ext cx="153567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二村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純生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6065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819EF-7B93-2B6D-B42A-0838C8E68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41CD8AEF-66C5-73AA-AECA-F7B3D1FA691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6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58349BE-83BF-E77B-2FCB-64AD8A97066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11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863D694-4D17-66D7-8564-7A76055242CE}"/>
              </a:ext>
            </a:extLst>
          </p:cNvPr>
          <p:cNvSpPr txBox="1"/>
          <p:nvPr/>
        </p:nvSpPr>
        <p:spPr>
          <a:xfrm>
            <a:off x="1443763" y="833824"/>
            <a:ext cx="21544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清嵐流々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029C060-AC05-984F-788A-D609245871F6}"/>
              </a:ext>
            </a:extLst>
          </p:cNvPr>
          <p:cNvSpPr txBox="1"/>
          <p:nvPr/>
        </p:nvSpPr>
        <p:spPr>
          <a:xfrm>
            <a:off x="2444037" y="1856748"/>
            <a:ext cx="15388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200">
                <a:latin typeface="Yu Mincho" panose="02020400000000000000" pitchFamily="18" charset="-128"/>
                <a:ea typeface="Yu Mincho" panose="02020400000000000000" pitchFamily="18" charset="-128"/>
              </a:rPr>
              <a:t>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60A000A-FA08-7519-B9D2-AFB7AFF0E6FD}"/>
              </a:ext>
            </a:extLst>
          </p:cNvPr>
          <p:cNvSpPr txBox="1"/>
          <p:nvPr/>
        </p:nvSpPr>
        <p:spPr>
          <a:xfrm>
            <a:off x="1889398" y="2705047"/>
            <a:ext cx="126316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堀井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隆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A1CBA39-E3B4-E029-DD86-812594185F13}"/>
              </a:ext>
            </a:extLst>
          </p:cNvPr>
          <p:cNvSpPr txBox="1"/>
          <p:nvPr/>
        </p:nvSpPr>
        <p:spPr>
          <a:xfrm>
            <a:off x="5518778" y="814150"/>
            <a:ext cx="40805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清嵐流々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AD75627-CC8F-1500-C268-45458E610D18}"/>
              </a:ext>
            </a:extLst>
          </p:cNvPr>
          <p:cNvSpPr txBox="1"/>
          <p:nvPr/>
        </p:nvSpPr>
        <p:spPr>
          <a:xfrm>
            <a:off x="6205175" y="1837074"/>
            <a:ext cx="27077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陶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D068690-BD53-5263-540D-B114A7F44D4D}"/>
              </a:ext>
            </a:extLst>
          </p:cNvPr>
          <p:cNvSpPr txBox="1"/>
          <p:nvPr/>
        </p:nvSpPr>
        <p:spPr>
          <a:xfrm>
            <a:off x="6348820" y="2695275"/>
            <a:ext cx="24204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堀井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隆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9605AE58-A656-7890-0EA9-A0FCDB4352E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99511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8063DC5-56F6-4507-CF53-5001ED0DDAE6}"/>
              </a:ext>
            </a:extLst>
          </p:cNvPr>
          <p:cNvSpPr txBox="1"/>
          <p:nvPr/>
        </p:nvSpPr>
        <p:spPr>
          <a:xfrm>
            <a:off x="1436990" y="4443470"/>
            <a:ext cx="21679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きざし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4E638E8-6C50-9B28-D288-E8D566FD2C38}"/>
              </a:ext>
            </a:extLst>
          </p:cNvPr>
          <p:cNvSpPr txBox="1"/>
          <p:nvPr/>
        </p:nvSpPr>
        <p:spPr>
          <a:xfrm>
            <a:off x="2136261" y="5466369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18F53A0-90CA-D77D-6CC4-8FE97A8C2BDF}"/>
              </a:ext>
            </a:extLst>
          </p:cNvPr>
          <p:cNvSpPr txBox="1"/>
          <p:nvPr/>
        </p:nvSpPr>
        <p:spPr>
          <a:xfrm>
            <a:off x="1721099" y="6304873"/>
            <a:ext cx="159976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山内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章平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6BA2415F-952B-9DB1-C865-AED342E56A0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99511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02499F2-6D18-4665-238A-D644EEB7B055}"/>
              </a:ext>
            </a:extLst>
          </p:cNvPr>
          <p:cNvSpPr txBox="1"/>
          <p:nvPr/>
        </p:nvSpPr>
        <p:spPr>
          <a:xfrm>
            <a:off x="6446160" y="4443470"/>
            <a:ext cx="222957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**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E098D8-1198-C4CF-7F55-471C50B4AEF4}"/>
              </a:ext>
            </a:extLst>
          </p:cNvPr>
          <p:cNvSpPr txBox="1"/>
          <p:nvPr/>
        </p:nvSpPr>
        <p:spPr>
          <a:xfrm>
            <a:off x="6329842" y="5466369"/>
            <a:ext cx="2462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dirty="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**</a:t>
            </a:r>
            <a:r>
              <a:rPr lang="en-US" altLang="ja-JP" sz="12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)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68DC428-10F0-9DCE-1C3E-6368FEF5FDC4}"/>
              </a:ext>
            </a:extLst>
          </p:cNvPr>
          <p:cNvSpPr txBox="1"/>
          <p:nvPr/>
        </p:nvSpPr>
        <p:spPr>
          <a:xfrm>
            <a:off x="7397440" y="6304268"/>
            <a:ext cx="32701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2800" dirty="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**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3528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36524-97D5-AEE1-3DA1-A2639B332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713F781B-4D01-0730-CE81-3449753B3D2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9048"/>
            <a:ext cx="5345906" cy="3619500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374096C2-A074-ADAA-F6FE-33F2F285779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7938"/>
            <a:ext cx="5345906" cy="361950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C38874E5-34E3-DA68-0752-D01126BAD8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26328"/>
            <a:ext cx="5345906" cy="3619500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9D90E490-0882-1D14-F693-17689C5486A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3626328"/>
            <a:ext cx="5345906" cy="36195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1BCCD97-0748-1F21-71C1-9B31E2F159FA}"/>
              </a:ext>
            </a:extLst>
          </p:cNvPr>
          <p:cNvSpPr txBox="1"/>
          <p:nvPr/>
        </p:nvSpPr>
        <p:spPr>
          <a:xfrm>
            <a:off x="206602" y="671757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カラスとヤブカラシ</a:t>
            </a:r>
            <a:endParaRPr kumimoji="1" lang="ja-JP" altLang="en-US" sz="20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764BE5F-8C4D-DF4D-5241-5A6D03B8259C}"/>
              </a:ext>
            </a:extLst>
          </p:cNvPr>
          <p:cNvSpPr txBox="1"/>
          <p:nvPr/>
        </p:nvSpPr>
        <p:spPr>
          <a:xfrm>
            <a:off x="2287836" y="1809750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陶土　釉薬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21DB56-2F1F-FB1C-EF0E-FD910F7FBC9C}"/>
              </a:ext>
            </a:extLst>
          </p:cNvPr>
          <p:cNvSpPr txBox="1"/>
          <p:nvPr/>
        </p:nvSpPr>
        <p:spPr>
          <a:xfrm>
            <a:off x="1904718" y="2578910"/>
            <a:ext cx="153567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堀井 倫子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E26D50E-FEC9-D272-CD12-CD17E779E7B6}"/>
              </a:ext>
            </a:extLst>
          </p:cNvPr>
          <p:cNvSpPr txBox="1"/>
          <p:nvPr/>
        </p:nvSpPr>
        <p:spPr>
          <a:xfrm>
            <a:off x="5552906" y="671757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シロサギと姫女苑</a:t>
            </a:r>
            <a:endParaRPr kumimoji="1" lang="ja-JP" altLang="en-US" sz="20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D330BBA-B620-287C-CB22-3337B4246512}"/>
              </a:ext>
            </a:extLst>
          </p:cNvPr>
          <p:cNvSpPr txBox="1"/>
          <p:nvPr/>
        </p:nvSpPr>
        <p:spPr>
          <a:xfrm>
            <a:off x="7634140" y="1809750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陶土　釉薬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0CA3F39-3DD5-2405-1959-3488348CBE6A}"/>
              </a:ext>
            </a:extLst>
          </p:cNvPr>
          <p:cNvSpPr txBox="1"/>
          <p:nvPr/>
        </p:nvSpPr>
        <p:spPr>
          <a:xfrm>
            <a:off x="7251022" y="2578910"/>
            <a:ext cx="153567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堀井 倫子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BF8DD01-CB9E-F6F6-8EC1-D81F62550A0E}"/>
              </a:ext>
            </a:extLst>
          </p:cNvPr>
          <p:cNvSpPr txBox="1"/>
          <p:nvPr/>
        </p:nvSpPr>
        <p:spPr>
          <a:xfrm>
            <a:off x="206602" y="4365231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メジロとサンゴジュ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07581A7-BE84-C25F-1D1E-A687A25189D0}"/>
              </a:ext>
            </a:extLst>
          </p:cNvPr>
          <p:cNvSpPr txBox="1"/>
          <p:nvPr/>
        </p:nvSpPr>
        <p:spPr>
          <a:xfrm>
            <a:off x="1548851" y="5469479"/>
            <a:ext cx="224741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陶土　釉薬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D86EB43-C342-7CB0-869E-DE5E29D3BD26}"/>
              </a:ext>
            </a:extLst>
          </p:cNvPr>
          <p:cNvSpPr txBox="1"/>
          <p:nvPr/>
        </p:nvSpPr>
        <p:spPr>
          <a:xfrm>
            <a:off x="1904718" y="6231334"/>
            <a:ext cx="153567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堀井 倫子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ACC6791-9210-2959-DCAB-76B12C8B111A}"/>
              </a:ext>
            </a:extLst>
          </p:cNvPr>
          <p:cNvSpPr txBox="1"/>
          <p:nvPr/>
        </p:nvSpPr>
        <p:spPr>
          <a:xfrm>
            <a:off x="5552906" y="4365231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サンゴジュ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6370DFC-F8F0-753A-E3F1-D8CA25E6670F}"/>
              </a:ext>
            </a:extLst>
          </p:cNvPr>
          <p:cNvSpPr txBox="1"/>
          <p:nvPr/>
        </p:nvSpPr>
        <p:spPr>
          <a:xfrm>
            <a:off x="7172475" y="5469479"/>
            <a:ext cx="169277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紙　透明水彩　墨　蜜蝋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8A4363B-1E1E-E2FD-6EA6-553AF43133C3}"/>
              </a:ext>
            </a:extLst>
          </p:cNvPr>
          <p:cNvSpPr txBox="1"/>
          <p:nvPr/>
        </p:nvSpPr>
        <p:spPr>
          <a:xfrm>
            <a:off x="7254227" y="6231334"/>
            <a:ext cx="152926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堀井 倫子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6317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0D040-4324-8819-1B4C-DEF575750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2459D540-D664-CAC5-3DD8-3AD5CAB58C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6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4BC9355-2B2C-5569-C3CA-CB7E12A2B10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11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05CA45A-3322-BA87-1FAC-BA908F37F2A4}"/>
              </a:ext>
            </a:extLst>
          </p:cNvPr>
          <p:cNvSpPr txBox="1"/>
          <p:nvPr/>
        </p:nvSpPr>
        <p:spPr>
          <a:xfrm>
            <a:off x="1443763" y="833824"/>
            <a:ext cx="21544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豊田を駆ける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9EE736A-8B7A-885C-E2ED-2C0160B55CA3}"/>
              </a:ext>
            </a:extLst>
          </p:cNvPr>
          <p:cNvSpPr txBox="1"/>
          <p:nvPr/>
        </p:nvSpPr>
        <p:spPr>
          <a:xfrm>
            <a:off x="2136261" y="1856748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E1476AB-8B5E-43C4-B5E6-74C9C9AE8951}"/>
              </a:ext>
            </a:extLst>
          </p:cNvPr>
          <p:cNvSpPr txBox="1"/>
          <p:nvPr/>
        </p:nvSpPr>
        <p:spPr>
          <a:xfrm>
            <a:off x="1756348" y="2705047"/>
            <a:ext cx="152926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山内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章平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69F4BA6-D139-2C46-67F9-2C4729AB3465}"/>
              </a:ext>
            </a:extLst>
          </p:cNvPr>
          <p:cNvSpPr txBox="1"/>
          <p:nvPr/>
        </p:nvSpPr>
        <p:spPr>
          <a:xfrm>
            <a:off x="5520680" y="814150"/>
            <a:ext cx="40805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豊田を駆ける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A825BA9-4BBF-04A1-373F-DA09D993B3BB}"/>
              </a:ext>
            </a:extLst>
          </p:cNvPr>
          <p:cNvSpPr txBox="1"/>
          <p:nvPr/>
        </p:nvSpPr>
        <p:spPr>
          <a:xfrm>
            <a:off x="6207077" y="1837074"/>
            <a:ext cx="27077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E91E418-3004-F061-98F4-3AE8623648A9}"/>
              </a:ext>
            </a:extLst>
          </p:cNvPr>
          <p:cNvSpPr txBox="1"/>
          <p:nvPr/>
        </p:nvSpPr>
        <p:spPr>
          <a:xfrm>
            <a:off x="6350722" y="2695275"/>
            <a:ext cx="24204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山内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章平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12ECF02B-8B01-D9EE-0277-2A6C6A70FF5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99511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559C65A-0DB2-5E8F-E5A4-9ACD9B438BCE}"/>
              </a:ext>
            </a:extLst>
          </p:cNvPr>
          <p:cNvSpPr txBox="1"/>
          <p:nvPr/>
        </p:nvSpPr>
        <p:spPr>
          <a:xfrm>
            <a:off x="1436990" y="4443470"/>
            <a:ext cx="21679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豊田を駆ける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815D0CE-842C-01B8-326D-8F2317411D6B}"/>
              </a:ext>
            </a:extLst>
          </p:cNvPr>
          <p:cNvSpPr txBox="1"/>
          <p:nvPr/>
        </p:nvSpPr>
        <p:spPr>
          <a:xfrm>
            <a:off x="2136261" y="5466369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AFC3461-9E7D-19AB-2507-7F0770E66729}"/>
              </a:ext>
            </a:extLst>
          </p:cNvPr>
          <p:cNvSpPr txBox="1"/>
          <p:nvPr/>
        </p:nvSpPr>
        <p:spPr>
          <a:xfrm>
            <a:off x="1721099" y="6304873"/>
            <a:ext cx="159976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山内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章平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46D6311A-6631-2B48-75D8-9208F53355B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99511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60CA998-1E62-7B54-5CAD-B1E65946159D}"/>
              </a:ext>
            </a:extLst>
          </p:cNvPr>
          <p:cNvSpPr txBox="1"/>
          <p:nvPr/>
        </p:nvSpPr>
        <p:spPr>
          <a:xfrm>
            <a:off x="5984371" y="4443470"/>
            <a:ext cx="315315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秋道を駆け抜けて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644A83D-B49C-A4CE-2C35-42F19D44564A}"/>
              </a:ext>
            </a:extLst>
          </p:cNvPr>
          <p:cNvSpPr txBox="1"/>
          <p:nvPr/>
        </p:nvSpPr>
        <p:spPr>
          <a:xfrm>
            <a:off x="6329842" y="5466369"/>
            <a:ext cx="2462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507F7C6-6321-5DDC-79DC-62C9F90A09AE}"/>
              </a:ext>
            </a:extLst>
          </p:cNvPr>
          <p:cNvSpPr txBox="1"/>
          <p:nvPr/>
        </p:nvSpPr>
        <p:spPr>
          <a:xfrm>
            <a:off x="6796316" y="6304268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山内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章平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3186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E1A9D-21A2-B0E5-7588-76F12955A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CAF641DA-F8C0-95F1-511A-41BC8C6EB2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6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18767E8-7A3F-853B-475F-A49F810FCC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11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ED24624-3089-FC09-9971-5FA58C37CC77}"/>
              </a:ext>
            </a:extLst>
          </p:cNvPr>
          <p:cNvSpPr txBox="1"/>
          <p:nvPr/>
        </p:nvSpPr>
        <p:spPr>
          <a:xfrm>
            <a:off x="1443763" y="833824"/>
            <a:ext cx="21544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2800" u="none" strike="noStrike" dirty="0">
                <a:solidFill>
                  <a:srgbClr val="313131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4-10-18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BFDF38C-A9D6-7CAA-314F-16C991896E92}"/>
              </a:ext>
            </a:extLst>
          </p:cNvPr>
          <p:cNvSpPr txBox="1"/>
          <p:nvPr/>
        </p:nvSpPr>
        <p:spPr>
          <a:xfrm>
            <a:off x="2367093" y="1856748"/>
            <a:ext cx="3077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原毛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63BB1D6-D96E-C9E0-B480-D68C62384ED6}"/>
              </a:ext>
            </a:extLst>
          </p:cNvPr>
          <p:cNvSpPr txBox="1"/>
          <p:nvPr/>
        </p:nvSpPr>
        <p:spPr>
          <a:xfrm>
            <a:off x="1573607" y="2705047"/>
            <a:ext cx="189474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間瀬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今日子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AE07146-4F0B-426E-3F1D-EF4AA55F619C}"/>
              </a:ext>
            </a:extLst>
          </p:cNvPr>
          <p:cNvSpPr txBox="1"/>
          <p:nvPr/>
        </p:nvSpPr>
        <p:spPr>
          <a:xfrm>
            <a:off x="5518778" y="814150"/>
            <a:ext cx="40805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>
                <a:solidFill>
                  <a:srgbClr val="313131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Line Y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A6E3CEB-EAA8-1ACB-489D-0F89B26CFA64}"/>
              </a:ext>
            </a:extLst>
          </p:cNvPr>
          <p:cNvSpPr txBox="1"/>
          <p:nvPr/>
        </p:nvSpPr>
        <p:spPr>
          <a:xfrm>
            <a:off x="6205175" y="1837074"/>
            <a:ext cx="27077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原毛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13D846E-0E55-C59B-4B18-C48511C42C5C}"/>
              </a:ext>
            </a:extLst>
          </p:cNvPr>
          <p:cNvSpPr txBox="1"/>
          <p:nvPr/>
        </p:nvSpPr>
        <p:spPr>
          <a:xfrm>
            <a:off x="6348820" y="2695275"/>
            <a:ext cx="24204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間瀬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今日子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935AAA0C-038B-E166-8BEE-063E3003EE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99511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68FAA43-601D-A44C-5DDD-1E106FF19396}"/>
              </a:ext>
            </a:extLst>
          </p:cNvPr>
          <p:cNvSpPr txBox="1"/>
          <p:nvPr/>
        </p:nvSpPr>
        <p:spPr>
          <a:xfrm>
            <a:off x="1436990" y="4443470"/>
            <a:ext cx="21679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>
                <a:solidFill>
                  <a:srgbClr val="313131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Line B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1501028-4ACB-5B47-AF35-D57AB3A658C9}"/>
              </a:ext>
            </a:extLst>
          </p:cNvPr>
          <p:cNvSpPr txBox="1"/>
          <p:nvPr/>
        </p:nvSpPr>
        <p:spPr>
          <a:xfrm>
            <a:off x="2367093" y="5466369"/>
            <a:ext cx="3077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原毛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5841F2C-8F3D-5A52-0C28-2302304A6928}"/>
              </a:ext>
            </a:extLst>
          </p:cNvPr>
          <p:cNvSpPr txBox="1"/>
          <p:nvPr/>
        </p:nvSpPr>
        <p:spPr>
          <a:xfrm>
            <a:off x="1504521" y="6304873"/>
            <a:ext cx="203292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間瀬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今日子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B10A5461-D428-D0D1-F8D4-CED653765DF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99511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A85618D-E461-83E0-09A1-A6BC9FD1022D}"/>
              </a:ext>
            </a:extLst>
          </p:cNvPr>
          <p:cNvSpPr txBox="1"/>
          <p:nvPr/>
        </p:nvSpPr>
        <p:spPr>
          <a:xfrm>
            <a:off x="5984371" y="4443470"/>
            <a:ext cx="315315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***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8B7AD87-1973-CEF9-F951-4503BAF49D27}"/>
              </a:ext>
            </a:extLst>
          </p:cNvPr>
          <p:cNvSpPr txBox="1"/>
          <p:nvPr/>
        </p:nvSpPr>
        <p:spPr>
          <a:xfrm>
            <a:off x="6329842" y="5466369"/>
            <a:ext cx="2462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42F8E97-69F6-2E5D-14E3-23CE314A3197}"/>
              </a:ext>
            </a:extLst>
          </p:cNvPr>
          <p:cNvSpPr txBox="1"/>
          <p:nvPr/>
        </p:nvSpPr>
        <p:spPr>
          <a:xfrm>
            <a:off x="7397441" y="6304268"/>
            <a:ext cx="32701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**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2426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85BF0-2750-3810-B668-257B5B837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777CA8D3-90E1-F39F-DDD8-E8E542A28B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9048"/>
            <a:ext cx="5345906" cy="3619500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015596C0-7E4E-73AF-33C4-51CB25DDE86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7938"/>
            <a:ext cx="5345906" cy="361950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51537D96-3CE1-B174-87FF-74685D99465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26328"/>
            <a:ext cx="5345906" cy="3619500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B8F6CEAF-1007-F9E1-29AD-4E88E2D026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3626328"/>
            <a:ext cx="5345906" cy="36195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6F43231-E23F-6E04-8DA8-28FFAB75ABBD}"/>
              </a:ext>
            </a:extLst>
          </p:cNvPr>
          <p:cNvSpPr txBox="1"/>
          <p:nvPr/>
        </p:nvSpPr>
        <p:spPr>
          <a:xfrm>
            <a:off x="206602" y="1102644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Flower gone?</a:t>
            </a:r>
            <a:endParaRPr kumimoji="1" lang="ja-JP" altLang="en-US" sz="20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9F74845-9688-44E5-3396-A23945E4B292}"/>
              </a:ext>
            </a:extLst>
          </p:cNvPr>
          <p:cNvSpPr txBox="1"/>
          <p:nvPr/>
        </p:nvSpPr>
        <p:spPr>
          <a:xfrm>
            <a:off x="1725182" y="2273019"/>
            <a:ext cx="189474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山本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荘太郎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2DAEFA4-55FA-837A-5195-8F8471C0C31A}"/>
              </a:ext>
            </a:extLst>
          </p:cNvPr>
          <p:cNvSpPr txBox="1"/>
          <p:nvPr/>
        </p:nvSpPr>
        <p:spPr>
          <a:xfrm>
            <a:off x="5552906" y="1102643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 err="1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Vanisng</a:t>
            </a:r>
            <a:r>
              <a:rPr lang="en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point</a:t>
            </a:r>
            <a:endParaRPr kumimoji="1" lang="ja-JP" altLang="en-US" sz="20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D7CF73C-B5BA-7BF4-088A-04D187893DD8}"/>
              </a:ext>
            </a:extLst>
          </p:cNvPr>
          <p:cNvSpPr txBox="1"/>
          <p:nvPr/>
        </p:nvSpPr>
        <p:spPr>
          <a:xfrm>
            <a:off x="7071485" y="2270213"/>
            <a:ext cx="189475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山本</a:t>
            </a:r>
            <a:r>
              <a:rPr lang="en-US" altLang="ja-JP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荘太郎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9ED14E3-EA4B-5ACC-414E-756E41D2DA6A}"/>
              </a:ext>
            </a:extLst>
          </p:cNvPr>
          <p:cNvSpPr txBox="1"/>
          <p:nvPr/>
        </p:nvSpPr>
        <p:spPr>
          <a:xfrm>
            <a:off x="206602" y="4719924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 err="1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Hippotamus</a:t>
            </a:r>
            <a:r>
              <a:rPr lang="en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man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9F7F58C-0F23-F6A8-A357-85528E553396}"/>
              </a:ext>
            </a:extLst>
          </p:cNvPr>
          <p:cNvSpPr txBox="1"/>
          <p:nvPr/>
        </p:nvSpPr>
        <p:spPr>
          <a:xfrm>
            <a:off x="1725181" y="5982876"/>
            <a:ext cx="189475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山本</a:t>
            </a:r>
            <a:r>
              <a:rPr lang="en-US" altLang="ja-JP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荘太郎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8EABB-F78E-AA6C-3924-F0EF7735E8D8}"/>
              </a:ext>
            </a:extLst>
          </p:cNvPr>
          <p:cNvSpPr txBox="1"/>
          <p:nvPr/>
        </p:nvSpPr>
        <p:spPr>
          <a:xfrm>
            <a:off x="5552906" y="4722143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４８４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83234AD-20A7-BF89-D83D-37E4770BB6D1}"/>
              </a:ext>
            </a:extLst>
          </p:cNvPr>
          <p:cNvSpPr txBox="1"/>
          <p:nvPr/>
        </p:nvSpPr>
        <p:spPr>
          <a:xfrm>
            <a:off x="7071485" y="5887493"/>
            <a:ext cx="189475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山本</a:t>
            </a:r>
            <a:r>
              <a:rPr lang="en-US" altLang="ja-JP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荘太郎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0262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F8A2C-A9B6-6A94-D392-B976BC908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F6E256A8-4C28-89DC-B656-6A26BC4955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9048"/>
            <a:ext cx="5345906" cy="3619500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61593E5E-BD36-6AFA-2DD3-68E8F9F17A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7938"/>
            <a:ext cx="5345906" cy="361950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D4679DD1-D5EC-C2D1-8A49-3ECC1167CD2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26328"/>
            <a:ext cx="5345906" cy="3619500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310ACB92-1A2E-D6F3-2A49-0F8DE41AF76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3626328"/>
            <a:ext cx="5345906" cy="36195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8495565-C885-2E82-83D8-FC4CD52B4B1B}"/>
              </a:ext>
            </a:extLst>
          </p:cNvPr>
          <p:cNvSpPr txBox="1"/>
          <p:nvPr/>
        </p:nvSpPr>
        <p:spPr>
          <a:xfrm>
            <a:off x="206602" y="1102644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Flower gone?</a:t>
            </a:r>
            <a:endParaRPr kumimoji="1" lang="ja-JP" altLang="en-US" sz="20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6C57F7A-AED0-13BD-3ECE-49B9B00F55FC}"/>
              </a:ext>
            </a:extLst>
          </p:cNvPr>
          <p:cNvSpPr txBox="1"/>
          <p:nvPr/>
        </p:nvSpPr>
        <p:spPr>
          <a:xfrm>
            <a:off x="1725182" y="2273019"/>
            <a:ext cx="189474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山本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荘太郎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288229B-1D2B-FC09-E4E6-B2EF060B1F57}"/>
              </a:ext>
            </a:extLst>
          </p:cNvPr>
          <p:cNvSpPr txBox="1"/>
          <p:nvPr/>
        </p:nvSpPr>
        <p:spPr>
          <a:xfrm>
            <a:off x="5552906" y="1102643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Vanishing point</a:t>
            </a:r>
            <a:endParaRPr kumimoji="1" lang="ja-JP" altLang="en-US" sz="20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DCA0068-78BC-AAB9-4AFA-B308D457C97C}"/>
              </a:ext>
            </a:extLst>
          </p:cNvPr>
          <p:cNvSpPr txBox="1"/>
          <p:nvPr/>
        </p:nvSpPr>
        <p:spPr>
          <a:xfrm>
            <a:off x="7071485" y="2270213"/>
            <a:ext cx="189475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山本</a:t>
            </a:r>
            <a:r>
              <a:rPr lang="en-US" altLang="ja-JP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荘太郎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A297D25-819A-C886-DAA5-AE8DF863A06F}"/>
              </a:ext>
            </a:extLst>
          </p:cNvPr>
          <p:cNvSpPr txBox="1"/>
          <p:nvPr/>
        </p:nvSpPr>
        <p:spPr>
          <a:xfrm>
            <a:off x="206602" y="4719924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Hippopotamus man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135B870-7519-8E0F-9074-F7E8098ADF54}"/>
              </a:ext>
            </a:extLst>
          </p:cNvPr>
          <p:cNvSpPr txBox="1"/>
          <p:nvPr/>
        </p:nvSpPr>
        <p:spPr>
          <a:xfrm>
            <a:off x="1725181" y="5982876"/>
            <a:ext cx="189475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山本</a:t>
            </a:r>
            <a:r>
              <a:rPr lang="en-US" altLang="ja-JP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荘太郎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6A38A0-20BF-E9BD-DD0E-B29F922DFBD6}"/>
              </a:ext>
            </a:extLst>
          </p:cNvPr>
          <p:cNvSpPr txBox="1"/>
          <p:nvPr/>
        </p:nvSpPr>
        <p:spPr>
          <a:xfrm>
            <a:off x="5552906" y="4722143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４８４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3A45165-700C-03CD-69FC-6430A1A2DA11}"/>
              </a:ext>
            </a:extLst>
          </p:cNvPr>
          <p:cNvSpPr txBox="1"/>
          <p:nvPr/>
        </p:nvSpPr>
        <p:spPr>
          <a:xfrm>
            <a:off x="7071485" y="5887493"/>
            <a:ext cx="189475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山本</a:t>
            </a:r>
            <a:r>
              <a:rPr lang="en-US" altLang="ja-JP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荘太郎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3874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20AC77-36B4-64EC-B7E9-63E129381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FBDFAA71-35F5-72EE-5E39-8709C6A691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6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356E027A-4747-D3BD-36BB-FF7CD9BDB2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11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DBCA08A-4D57-C969-E2C9-C18CAD272320}"/>
              </a:ext>
            </a:extLst>
          </p:cNvPr>
          <p:cNvSpPr txBox="1"/>
          <p:nvPr/>
        </p:nvSpPr>
        <p:spPr>
          <a:xfrm>
            <a:off x="1443763" y="833824"/>
            <a:ext cx="21544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spc="300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Trajectory</a:t>
            </a:r>
            <a:endParaRPr kumimoji="1" lang="ja-JP" altLang="en-US" sz="20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7D2029B-C001-0093-E057-43A1C66D8175}"/>
              </a:ext>
            </a:extLst>
          </p:cNvPr>
          <p:cNvSpPr txBox="1"/>
          <p:nvPr/>
        </p:nvSpPr>
        <p:spPr>
          <a:xfrm>
            <a:off x="1982372" y="1856748"/>
            <a:ext cx="107721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　顔彩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2DA572A-757F-A67C-CC58-5BEE7CBBC540}"/>
              </a:ext>
            </a:extLst>
          </p:cNvPr>
          <p:cNvSpPr txBox="1"/>
          <p:nvPr/>
        </p:nvSpPr>
        <p:spPr>
          <a:xfrm>
            <a:off x="1756349" y="2705047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鳥居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裕太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359E4D0-0867-AA07-9A57-2AA3E7CC5C7A}"/>
              </a:ext>
            </a:extLst>
          </p:cNvPr>
          <p:cNvSpPr txBox="1"/>
          <p:nvPr/>
        </p:nvSpPr>
        <p:spPr>
          <a:xfrm>
            <a:off x="5518778" y="814150"/>
            <a:ext cx="40805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spc="300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Unorthodox</a:t>
            </a:r>
            <a:endParaRPr kumimoji="1" lang="ja-JP" altLang="en-US" sz="20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22071DF-38FA-7F4C-C49B-C33C89285955}"/>
              </a:ext>
            </a:extLst>
          </p:cNvPr>
          <p:cNvSpPr txBox="1"/>
          <p:nvPr/>
        </p:nvSpPr>
        <p:spPr>
          <a:xfrm>
            <a:off x="6205175" y="1837074"/>
            <a:ext cx="27077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　顔彩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25E7EF8-E9C5-820C-8AD3-C396CBFC076B}"/>
              </a:ext>
            </a:extLst>
          </p:cNvPr>
          <p:cNvSpPr txBox="1"/>
          <p:nvPr/>
        </p:nvSpPr>
        <p:spPr>
          <a:xfrm>
            <a:off x="6348820" y="2695275"/>
            <a:ext cx="24204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鳥居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裕太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ED8763C0-33EC-87CC-F72D-6DD48E1563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99511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BD6B16B-95C8-F657-CB9E-C0B5401114F7}"/>
              </a:ext>
            </a:extLst>
          </p:cNvPr>
          <p:cNvSpPr txBox="1"/>
          <p:nvPr/>
        </p:nvSpPr>
        <p:spPr>
          <a:xfrm>
            <a:off x="731691" y="4269770"/>
            <a:ext cx="3578643" cy="8565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313131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あらわれる</a:t>
            </a:r>
          </a:p>
          <a:p>
            <a:pPr algn="ctr"/>
            <a:r>
              <a:rPr lang="ja-JP" altLang="en-US" sz="2800" u="none" strike="noStrike">
                <a:solidFill>
                  <a:srgbClr val="313131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「コメツブツメクサ」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9A5EBA4-7124-CADF-2342-FE78C1BB03CA}"/>
              </a:ext>
            </a:extLst>
          </p:cNvPr>
          <p:cNvSpPr txBox="1"/>
          <p:nvPr/>
        </p:nvSpPr>
        <p:spPr>
          <a:xfrm>
            <a:off x="2136292" y="5603993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陶土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釉薬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FE9511C-7862-2411-FC6E-C6B1DF7D2FE4}"/>
              </a:ext>
            </a:extLst>
          </p:cNvPr>
          <p:cNvSpPr txBox="1"/>
          <p:nvPr/>
        </p:nvSpPr>
        <p:spPr>
          <a:xfrm>
            <a:off x="1504552" y="6510407"/>
            <a:ext cx="203292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堀井</a:t>
            </a:r>
            <a:r>
              <a:rPr kumimoji="1" lang="en-US" altLang="ja-JP" sz="2800" dirty="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倫子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6CEE6389-4F66-15A5-EC63-7E390A2ED3A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99511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3810035-971A-5F9B-F39D-A1E4B198B2FC}"/>
              </a:ext>
            </a:extLst>
          </p:cNvPr>
          <p:cNvSpPr txBox="1"/>
          <p:nvPr/>
        </p:nvSpPr>
        <p:spPr>
          <a:xfrm>
            <a:off x="5984371" y="4443470"/>
            <a:ext cx="315315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***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B82E102-82D3-F3EC-575D-03719F5841F9}"/>
              </a:ext>
            </a:extLst>
          </p:cNvPr>
          <p:cNvSpPr txBox="1"/>
          <p:nvPr/>
        </p:nvSpPr>
        <p:spPr>
          <a:xfrm>
            <a:off x="6329842" y="5466369"/>
            <a:ext cx="2462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D2693A-CF0C-2926-AC13-E8CEF9ED1A1B}"/>
              </a:ext>
            </a:extLst>
          </p:cNvPr>
          <p:cNvSpPr txBox="1"/>
          <p:nvPr/>
        </p:nvSpPr>
        <p:spPr>
          <a:xfrm>
            <a:off x="7397441" y="6304268"/>
            <a:ext cx="32701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**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760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C2F67160-5C17-E3C9-658F-79699323524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9048"/>
            <a:ext cx="5345906" cy="3619500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3DA0BF9A-96E8-BB65-95C6-2C81E5070DB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7938"/>
            <a:ext cx="5345906" cy="361950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3A49BF91-86D5-4300-9EB1-1B8E4C6429A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26328"/>
            <a:ext cx="5345906" cy="3619500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25AA2B39-4071-0CD5-23D7-719E933760C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3626328"/>
            <a:ext cx="5345906" cy="36195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CA67A9-74FB-200D-2DE1-68BBD38FC66A}"/>
              </a:ext>
            </a:extLst>
          </p:cNvPr>
          <p:cNvSpPr txBox="1"/>
          <p:nvPr/>
        </p:nvSpPr>
        <p:spPr>
          <a:xfrm>
            <a:off x="206602" y="645403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ガウディの設計思想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1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321049F-B799-FA06-B4B8-69AED9AD4D2C}"/>
              </a:ext>
            </a:extLst>
          </p:cNvPr>
          <p:cNvSpPr txBox="1"/>
          <p:nvPr/>
        </p:nvSpPr>
        <p:spPr>
          <a:xfrm>
            <a:off x="1287562" y="1787767"/>
            <a:ext cx="27699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アルシュ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障子紙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色インク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78095E9-2F3B-276B-1D4C-44103091912F}"/>
              </a:ext>
            </a:extLst>
          </p:cNvPr>
          <p:cNvSpPr txBox="1"/>
          <p:nvPr/>
        </p:nvSpPr>
        <p:spPr>
          <a:xfrm>
            <a:off x="1907924" y="2583937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稲垣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尚人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4811E66-C333-76EA-F051-9686509EE5C1}"/>
              </a:ext>
            </a:extLst>
          </p:cNvPr>
          <p:cNvSpPr txBox="1"/>
          <p:nvPr/>
        </p:nvSpPr>
        <p:spPr>
          <a:xfrm>
            <a:off x="5552906" y="645403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ガウディの設計思想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2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4EB27D0-60FB-1775-7D2A-77DA787994AA}"/>
              </a:ext>
            </a:extLst>
          </p:cNvPr>
          <p:cNvSpPr txBox="1"/>
          <p:nvPr/>
        </p:nvSpPr>
        <p:spPr>
          <a:xfrm>
            <a:off x="6633866" y="1787767"/>
            <a:ext cx="27699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アルシュ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障子紙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色インク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7D58E3E-A966-8851-4E1E-34DCE4FE63E3}"/>
              </a:ext>
            </a:extLst>
          </p:cNvPr>
          <p:cNvSpPr txBox="1"/>
          <p:nvPr/>
        </p:nvSpPr>
        <p:spPr>
          <a:xfrm>
            <a:off x="7254228" y="2583937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稲垣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尚人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21367B9-BD4C-B1B3-A30E-ED317184CC9D}"/>
              </a:ext>
            </a:extLst>
          </p:cNvPr>
          <p:cNvSpPr txBox="1"/>
          <p:nvPr/>
        </p:nvSpPr>
        <p:spPr>
          <a:xfrm>
            <a:off x="206602" y="4365231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人に佛心・仏顔あり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38BD445-6F82-C722-FC71-0CB8E1735EB8}"/>
              </a:ext>
            </a:extLst>
          </p:cNvPr>
          <p:cNvSpPr txBox="1"/>
          <p:nvPr/>
        </p:nvSpPr>
        <p:spPr>
          <a:xfrm>
            <a:off x="2364780" y="5402462"/>
            <a:ext cx="6155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墨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F8D99FC-0DDB-A83D-440B-B522F5E1C3E1}"/>
              </a:ext>
            </a:extLst>
          </p:cNvPr>
          <p:cNvSpPr txBox="1"/>
          <p:nvPr/>
        </p:nvSpPr>
        <p:spPr>
          <a:xfrm>
            <a:off x="1774478" y="6177860"/>
            <a:ext cx="179536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岡田つき江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DFF3C4-747F-85EB-DDE0-46268F9A477D}"/>
              </a:ext>
            </a:extLst>
          </p:cNvPr>
          <p:cNvSpPr txBox="1"/>
          <p:nvPr/>
        </p:nvSpPr>
        <p:spPr>
          <a:xfrm>
            <a:off x="5552906" y="4365231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高橋由一へのオマージュ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7DB257-7AFB-0951-B59E-0F7234104BF6}"/>
              </a:ext>
            </a:extLst>
          </p:cNvPr>
          <p:cNvSpPr txBox="1"/>
          <p:nvPr/>
        </p:nvSpPr>
        <p:spPr>
          <a:xfrm>
            <a:off x="7172475" y="5338976"/>
            <a:ext cx="169277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和紙（楮）プラチナ箔等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DE3C09-DCC5-E685-A185-CDDC031CB178}"/>
              </a:ext>
            </a:extLst>
          </p:cNvPr>
          <p:cNvSpPr txBox="1"/>
          <p:nvPr/>
        </p:nvSpPr>
        <p:spPr>
          <a:xfrm>
            <a:off x="6867501" y="6177860"/>
            <a:ext cx="23027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二村純生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254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4F53B2-F3D5-4C6D-84C8-7E5728839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ED31AB53-299C-F862-2539-F5C8DFD22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7748"/>
            <a:ext cx="5345906" cy="36195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6BFBD3F9-679B-1A3A-6996-23C7B4CE3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45906" cy="36195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393CB5A0-7A02-7C96-DB48-789FAEF75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17280"/>
            <a:ext cx="5345906" cy="361950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0A9C71BE-76A3-CB8F-9BF1-FC77EF6C3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07" y="3617280"/>
            <a:ext cx="5345906" cy="36195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C3C8843-8BD8-AD69-0826-85B2F0F5A8CC}"/>
              </a:ext>
            </a:extLst>
          </p:cNvPr>
          <p:cNvSpPr txBox="1"/>
          <p:nvPr/>
        </p:nvSpPr>
        <p:spPr>
          <a:xfrm>
            <a:off x="201434" y="67220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伊藤左千夫の短歌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2FA285E-5BFE-09D8-39B1-1CA232FC9A68}"/>
              </a:ext>
            </a:extLst>
          </p:cNvPr>
          <p:cNvSpPr txBox="1"/>
          <p:nvPr/>
        </p:nvSpPr>
        <p:spPr>
          <a:xfrm>
            <a:off x="2359612" y="1810193"/>
            <a:ext cx="6155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墨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5C9D23C-BBA0-5CC7-D9A5-96C96CBD1F27}"/>
              </a:ext>
            </a:extLst>
          </p:cNvPr>
          <p:cNvSpPr txBox="1"/>
          <p:nvPr/>
        </p:nvSpPr>
        <p:spPr>
          <a:xfrm>
            <a:off x="1902756" y="2584380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板倉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玉英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B77AA45-7ED2-E1A0-F59E-645825DF6285}"/>
              </a:ext>
            </a:extLst>
          </p:cNvPr>
          <p:cNvSpPr txBox="1"/>
          <p:nvPr/>
        </p:nvSpPr>
        <p:spPr>
          <a:xfrm>
            <a:off x="6233150" y="693527"/>
            <a:ext cx="35602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臨書　灌頂歴名　空海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F68BD6D-9840-016A-99D4-72AF70842777}"/>
              </a:ext>
            </a:extLst>
          </p:cNvPr>
          <p:cNvSpPr txBox="1"/>
          <p:nvPr/>
        </p:nvSpPr>
        <p:spPr>
          <a:xfrm>
            <a:off x="7705518" y="1817498"/>
            <a:ext cx="6155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墨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F54C719-5459-E64A-6B4B-1E832FAEC1BF}"/>
              </a:ext>
            </a:extLst>
          </p:cNvPr>
          <p:cNvSpPr txBox="1"/>
          <p:nvPr/>
        </p:nvSpPr>
        <p:spPr>
          <a:xfrm>
            <a:off x="7248662" y="2579353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板倉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玉英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2A60048-A8C2-1EC0-FF21-97EEC5794097}"/>
              </a:ext>
            </a:extLst>
          </p:cNvPr>
          <p:cNvSpPr txBox="1"/>
          <p:nvPr/>
        </p:nvSpPr>
        <p:spPr>
          <a:xfrm>
            <a:off x="1237606" y="4335359"/>
            <a:ext cx="287069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自然選択的対話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1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2D45FBF-8451-B480-5ED6-0E9DF149EDBF}"/>
              </a:ext>
            </a:extLst>
          </p:cNvPr>
          <p:cNvSpPr txBox="1"/>
          <p:nvPr/>
        </p:nvSpPr>
        <p:spPr>
          <a:xfrm>
            <a:off x="2288233" y="5464599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木材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E8A262E-94F9-13AA-AA35-33FA941E4F46}"/>
              </a:ext>
            </a:extLst>
          </p:cNvPr>
          <p:cNvSpPr txBox="1"/>
          <p:nvPr/>
        </p:nvSpPr>
        <p:spPr>
          <a:xfrm>
            <a:off x="1905114" y="6238786"/>
            <a:ext cx="153567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竹田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明史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ADF7B03-F09A-71DC-E148-3F84C4B29888}"/>
              </a:ext>
            </a:extLst>
          </p:cNvPr>
          <p:cNvSpPr txBox="1"/>
          <p:nvPr/>
        </p:nvSpPr>
        <p:spPr>
          <a:xfrm>
            <a:off x="6587957" y="4354629"/>
            <a:ext cx="285067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自然選択的対話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en-US" altLang="ja-JP" sz="2800" dirty="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2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B9A0797-2E64-B2D2-979C-26240385C788}"/>
              </a:ext>
            </a:extLst>
          </p:cNvPr>
          <p:cNvSpPr txBox="1"/>
          <p:nvPr/>
        </p:nvSpPr>
        <p:spPr>
          <a:xfrm>
            <a:off x="7628574" y="5464599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木材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A84CC9-526D-7EDB-DB21-23007F2960A8}"/>
              </a:ext>
            </a:extLst>
          </p:cNvPr>
          <p:cNvSpPr txBox="1"/>
          <p:nvPr/>
        </p:nvSpPr>
        <p:spPr>
          <a:xfrm>
            <a:off x="7245455" y="6238786"/>
            <a:ext cx="153567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竹田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明史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581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9F3F0-9098-09BE-E5CD-9DF23E52B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A8C8515C-6941-130F-05C8-71CEBF276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6567" y="160337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A2343E98-F2CF-0228-1188-25CC3BB13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337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F0140CE-4663-8061-456A-D171EC9FA586}"/>
              </a:ext>
            </a:extLst>
          </p:cNvPr>
          <p:cNvSpPr txBox="1"/>
          <p:nvPr/>
        </p:nvSpPr>
        <p:spPr>
          <a:xfrm>
            <a:off x="54996" y="81415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水花火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2FE6880-AF57-8D55-C806-B312E44EC46F}"/>
              </a:ext>
            </a:extLst>
          </p:cNvPr>
          <p:cNvSpPr txBox="1"/>
          <p:nvPr/>
        </p:nvSpPr>
        <p:spPr>
          <a:xfrm>
            <a:off x="2367062" y="1918489"/>
            <a:ext cx="3077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11D1640-945E-3CBC-3AE1-BD71D41A46FA}"/>
              </a:ext>
            </a:extLst>
          </p:cNvPr>
          <p:cNvSpPr txBox="1"/>
          <p:nvPr/>
        </p:nvSpPr>
        <p:spPr>
          <a:xfrm>
            <a:off x="1756318" y="2685373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英治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8D1830C-DE3C-3F3F-60D6-463773CD06CF}"/>
              </a:ext>
            </a:extLst>
          </p:cNvPr>
          <p:cNvSpPr txBox="1"/>
          <p:nvPr/>
        </p:nvSpPr>
        <p:spPr>
          <a:xfrm>
            <a:off x="5096896" y="81415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森の華</a:t>
            </a:r>
            <a:endParaRPr kumimoji="1" lang="ja-JP" altLang="en-US" sz="2800" spc="6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2F81CB6-8539-07B9-FDFF-0D1D0E82E914}"/>
              </a:ext>
            </a:extLst>
          </p:cNvPr>
          <p:cNvSpPr txBox="1"/>
          <p:nvPr/>
        </p:nvSpPr>
        <p:spPr>
          <a:xfrm>
            <a:off x="7408961" y="1918489"/>
            <a:ext cx="3077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6021FF9-58B3-7D96-00CB-6BC041CF375E}"/>
              </a:ext>
            </a:extLst>
          </p:cNvPr>
          <p:cNvSpPr txBox="1"/>
          <p:nvPr/>
        </p:nvSpPr>
        <p:spPr>
          <a:xfrm>
            <a:off x="6795631" y="2695275"/>
            <a:ext cx="15344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英治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1DF889E-62D9-057F-410D-B08E4A504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79837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8C30B31-C2B0-495B-F47C-C16F97DBAC8C}"/>
              </a:ext>
            </a:extLst>
          </p:cNvPr>
          <p:cNvSpPr txBox="1"/>
          <p:nvPr/>
        </p:nvSpPr>
        <p:spPr>
          <a:xfrm>
            <a:off x="55058" y="444347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森の華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73E455B-E744-ADFF-18C6-F0A330C3EB7B}"/>
              </a:ext>
            </a:extLst>
          </p:cNvPr>
          <p:cNvSpPr txBox="1"/>
          <p:nvPr/>
        </p:nvSpPr>
        <p:spPr>
          <a:xfrm>
            <a:off x="2367124" y="5518316"/>
            <a:ext cx="3077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01C14EB-3B85-C599-0742-A001C84D0A3F}"/>
              </a:ext>
            </a:extLst>
          </p:cNvPr>
          <p:cNvSpPr txBox="1"/>
          <p:nvPr/>
        </p:nvSpPr>
        <p:spPr>
          <a:xfrm>
            <a:off x="1756348" y="6304873"/>
            <a:ext cx="152932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英治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31679688-6455-712D-D095-250690A5E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79837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B7866FC-1DB8-474C-BD4A-7F6EC208108C}"/>
              </a:ext>
            </a:extLst>
          </p:cNvPr>
          <p:cNvSpPr txBox="1"/>
          <p:nvPr/>
        </p:nvSpPr>
        <p:spPr>
          <a:xfrm>
            <a:off x="5096896" y="444347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宙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1B31490-AA7A-259C-D481-D5FD3427D648}"/>
              </a:ext>
            </a:extLst>
          </p:cNvPr>
          <p:cNvSpPr txBox="1"/>
          <p:nvPr/>
        </p:nvSpPr>
        <p:spPr>
          <a:xfrm>
            <a:off x="7408962" y="5518316"/>
            <a:ext cx="3077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7EE4F39-5EC2-C396-070E-2C03BC267084}"/>
              </a:ext>
            </a:extLst>
          </p:cNvPr>
          <p:cNvSpPr txBox="1"/>
          <p:nvPr/>
        </p:nvSpPr>
        <p:spPr>
          <a:xfrm>
            <a:off x="6798218" y="6304268"/>
            <a:ext cx="15292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英治</a:t>
            </a:r>
          </a:p>
        </p:txBody>
      </p:sp>
    </p:spTree>
    <p:extLst>
      <p:ext uri="{BB962C8B-B14F-4D97-AF65-F5344CB8AC3E}">
        <p14:creationId xmlns:p14="http://schemas.microsoft.com/office/powerpoint/2010/main" val="3090213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BFB5B7-168A-07ED-C900-662CCD733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2704D310-78B3-9D11-7AED-2709F52EB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7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1BF9D25-C108-1B00-EBEE-07FA1180C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7" y="170174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058A1D-79CF-36E5-8212-B5930191FB89}"/>
              </a:ext>
            </a:extLst>
          </p:cNvPr>
          <p:cNvSpPr txBox="1"/>
          <p:nvPr/>
        </p:nvSpPr>
        <p:spPr>
          <a:xfrm>
            <a:off x="54996" y="81415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華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9243465-0391-7A0F-92E1-8303DD4FF5A3}"/>
              </a:ext>
            </a:extLst>
          </p:cNvPr>
          <p:cNvSpPr txBox="1"/>
          <p:nvPr/>
        </p:nvSpPr>
        <p:spPr>
          <a:xfrm>
            <a:off x="1212900" y="1837074"/>
            <a:ext cx="261610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胡粉　岩絵具　水干絵具　雲母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5F32477-EFEF-1091-E187-AB206CC44B43}"/>
              </a:ext>
            </a:extLst>
          </p:cNvPr>
          <p:cNvSpPr txBox="1"/>
          <p:nvPr/>
        </p:nvSpPr>
        <p:spPr>
          <a:xfrm>
            <a:off x="1889367" y="2685373"/>
            <a:ext cx="126316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空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A91BF72-5B3A-B375-D3D9-B5BBC6B64A51}"/>
              </a:ext>
            </a:extLst>
          </p:cNvPr>
          <p:cNvSpPr txBox="1"/>
          <p:nvPr/>
        </p:nvSpPr>
        <p:spPr>
          <a:xfrm>
            <a:off x="5096896" y="81415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呼び水</a:t>
            </a:r>
            <a:endParaRPr kumimoji="1" lang="ja-JP" altLang="en-US" sz="2800" spc="6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DFB4970-0FD3-A2CC-DD85-DD227FFE555D}"/>
              </a:ext>
            </a:extLst>
          </p:cNvPr>
          <p:cNvSpPr txBox="1"/>
          <p:nvPr/>
        </p:nvSpPr>
        <p:spPr>
          <a:xfrm>
            <a:off x="5926504" y="1837074"/>
            <a:ext cx="32726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胡粉　岩絵具　水干絵具　箔　雲母　墨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23ABF22-543D-BD34-0035-83E3EBEF6462}"/>
              </a:ext>
            </a:extLst>
          </p:cNvPr>
          <p:cNvSpPr txBox="1"/>
          <p:nvPr/>
        </p:nvSpPr>
        <p:spPr>
          <a:xfrm>
            <a:off x="6922066" y="2695275"/>
            <a:ext cx="128156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空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FA338DD9-19B4-1AFE-C4E6-9FFC09F85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79837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16F6997-ADB4-EF42-07FE-94F528ABC8FC}"/>
              </a:ext>
            </a:extLst>
          </p:cNvPr>
          <p:cNvSpPr txBox="1"/>
          <p:nvPr/>
        </p:nvSpPr>
        <p:spPr>
          <a:xfrm>
            <a:off x="55058" y="444347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call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64DB76B-50AB-83B1-0FC4-336485A5C486}"/>
              </a:ext>
            </a:extLst>
          </p:cNvPr>
          <p:cNvSpPr txBox="1"/>
          <p:nvPr/>
        </p:nvSpPr>
        <p:spPr>
          <a:xfrm>
            <a:off x="1289906" y="5466369"/>
            <a:ext cx="24622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岩絵具　水干絵具　箔　雲母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37759C0-CFC0-D696-912E-8CF39B11BF5B}"/>
              </a:ext>
            </a:extLst>
          </p:cNvPr>
          <p:cNvSpPr txBox="1"/>
          <p:nvPr/>
        </p:nvSpPr>
        <p:spPr>
          <a:xfrm>
            <a:off x="1895506" y="6304873"/>
            <a:ext cx="12510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空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68C040B3-4A3B-4FD1-7631-39E6E3AEC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79837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C970889-C2C7-32F1-6BE9-CE5AC6306482}"/>
              </a:ext>
            </a:extLst>
          </p:cNvPr>
          <p:cNvSpPr txBox="1"/>
          <p:nvPr/>
        </p:nvSpPr>
        <p:spPr>
          <a:xfrm>
            <a:off x="5096896" y="444347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be called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076E346-C4DB-6044-E610-7FB3A8275C79}"/>
              </a:ext>
            </a:extLst>
          </p:cNvPr>
          <p:cNvSpPr txBox="1"/>
          <p:nvPr/>
        </p:nvSpPr>
        <p:spPr>
          <a:xfrm>
            <a:off x="6331744" y="5466369"/>
            <a:ext cx="2462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岩絵具　水干絵具　箔　雲母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D9A31B0-A041-BE4A-E173-673538CC89FD}"/>
              </a:ext>
            </a:extLst>
          </p:cNvPr>
          <p:cNvSpPr txBox="1"/>
          <p:nvPr/>
        </p:nvSpPr>
        <p:spPr>
          <a:xfrm>
            <a:off x="6931267" y="6304268"/>
            <a:ext cx="126316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空</a:t>
            </a:r>
          </a:p>
        </p:txBody>
      </p:sp>
    </p:spTree>
    <p:extLst>
      <p:ext uri="{BB962C8B-B14F-4D97-AF65-F5344CB8AC3E}">
        <p14:creationId xmlns:p14="http://schemas.microsoft.com/office/powerpoint/2010/main" val="65251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15085-86AA-A4B5-4120-E3523A612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20AB51D4-3D04-2CE8-8355-FBB1485BF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7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7A5ED5D1-9FCC-4352-03B2-8041E6A5E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11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9554A6C-AF5C-0B26-5F03-2BFFCAE82291}"/>
              </a:ext>
            </a:extLst>
          </p:cNvPr>
          <p:cNvSpPr txBox="1"/>
          <p:nvPr/>
        </p:nvSpPr>
        <p:spPr>
          <a:xfrm>
            <a:off x="54996" y="833824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追体験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16043A1-952A-B59E-8C63-D3E2D5747E53}"/>
              </a:ext>
            </a:extLst>
          </p:cNvPr>
          <p:cNvSpPr txBox="1"/>
          <p:nvPr/>
        </p:nvSpPr>
        <p:spPr>
          <a:xfrm>
            <a:off x="1443732" y="1856748"/>
            <a:ext cx="215443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岩絵具　水干絵具　雲母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97017D7-E2DA-5FFC-818E-C9DF0CEE9279}"/>
              </a:ext>
            </a:extLst>
          </p:cNvPr>
          <p:cNvSpPr txBox="1"/>
          <p:nvPr/>
        </p:nvSpPr>
        <p:spPr>
          <a:xfrm>
            <a:off x="1889367" y="2705047"/>
            <a:ext cx="126316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空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C7926DA-D750-5C9B-D572-B5A23FFCD024}"/>
              </a:ext>
            </a:extLst>
          </p:cNvPr>
          <p:cNvSpPr txBox="1"/>
          <p:nvPr/>
        </p:nvSpPr>
        <p:spPr>
          <a:xfrm>
            <a:off x="5518779" y="814150"/>
            <a:ext cx="40805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還す</a:t>
            </a:r>
            <a:endParaRPr kumimoji="1" lang="ja-JP" altLang="en-US" sz="2800" spc="6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B842E2D-B2AD-17C9-8F53-CF600AA07FE7}"/>
              </a:ext>
            </a:extLst>
          </p:cNvPr>
          <p:cNvSpPr txBox="1"/>
          <p:nvPr/>
        </p:nvSpPr>
        <p:spPr>
          <a:xfrm>
            <a:off x="6205176" y="1837074"/>
            <a:ext cx="27077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岩絵具　水干絵具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761336C-16F3-4C55-9DD4-E4866C486ADB}"/>
              </a:ext>
            </a:extLst>
          </p:cNvPr>
          <p:cNvSpPr txBox="1"/>
          <p:nvPr/>
        </p:nvSpPr>
        <p:spPr>
          <a:xfrm>
            <a:off x="6924269" y="2695275"/>
            <a:ext cx="12695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加藤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空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D28F6C9B-2867-5301-A72C-0472D5E42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99511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7862636-5ACD-44D6-5114-345B0CC9B7E2}"/>
              </a:ext>
            </a:extLst>
          </p:cNvPr>
          <p:cNvSpPr txBox="1"/>
          <p:nvPr/>
        </p:nvSpPr>
        <p:spPr>
          <a:xfrm>
            <a:off x="55058" y="444347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未来を描く二人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16983B1-6CC4-D1F0-E24E-0468E07EA69E}"/>
              </a:ext>
            </a:extLst>
          </p:cNvPr>
          <p:cNvSpPr txBox="1"/>
          <p:nvPr/>
        </p:nvSpPr>
        <p:spPr>
          <a:xfrm>
            <a:off x="1597683" y="5466369"/>
            <a:ext cx="184666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ガラスペン　墨と小原和紙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C3BA2A4-35FC-A627-547D-2B2B1E86F4A1}"/>
              </a:ext>
            </a:extLst>
          </p:cNvPr>
          <p:cNvSpPr txBox="1"/>
          <p:nvPr/>
        </p:nvSpPr>
        <p:spPr>
          <a:xfrm>
            <a:off x="491527" y="6304873"/>
            <a:ext cx="405897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クレメンス・メッツラー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8C913C69-5E12-460F-EBEF-3FE258143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99511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828AC63-8922-2319-6AD1-F009E92ED6F7}"/>
              </a:ext>
            </a:extLst>
          </p:cNvPr>
          <p:cNvSpPr txBox="1"/>
          <p:nvPr/>
        </p:nvSpPr>
        <p:spPr>
          <a:xfrm>
            <a:off x="5096896" y="4443470"/>
            <a:ext cx="49319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夢見る時間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7D7657-C61E-D2D7-0747-A08DB7AC23BA}"/>
              </a:ext>
            </a:extLst>
          </p:cNvPr>
          <p:cNvSpPr txBox="1"/>
          <p:nvPr/>
        </p:nvSpPr>
        <p:spPr>
          <a:xfrm>
            <a:off x="6331744" y="5466369"/>
            <a:ext cx="2462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ガラスペン　墨と小原和紙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0BB5C9D-7BBF-1A84-213F-9DEB0D90E799}"/>
              </a:ext>
            </a:extLst>
          </p:cNvPr>
          <p:cNvSpPr txBox="1"/>
          <p:nvPr/>
        </p:nvSpPr>
        <p:spPr>
          <a:xfrm>
            <a:off x="5538258" y="6304268"/>
            <a:ext cx="404918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クレメンス・メッツラー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2157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3F487F-5CAD-7268-00C9-41EF2A3C0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2BB9DEC7-E511-C4BD-26DE-548012CA86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6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E08FE58-1F3C-410A-7947-9A754D9EF43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11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0043CD8-C970-C1A3-9C03-AD9C0F160402}"/>
              </a:ext>
            </a:extLst>
          </p:cNvPr>
          <p:cNvSpPr txBox="1"/>
          <p:nvPr/>
        </p:nvSpPr>
        <p:spPr>
          <a:xfrm>
            <a:off x="1443732" y="833824"/>
            <a:ext cx="21544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浄められた夜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C0DC9A5-4792-B5D0-CAD8-F9523EB36E63}"/>
              </a:ext>
            </a:extLst>
          </p:cNvPr>
          <p:cNvSpPr txBox="1"/>
          <p:nvPr/>
        </p:nvSpPr>
        <p:spPr>
          <a:xfrm>
            <a:off x="1422091" y="1856748"/>
            <a:ext cx="21977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 顔彩　プラチナ箔　金箔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FA95199-BD17-7A69-F069-A618921F4A10}"/>
              </a:ext>
            </a:extLst>
          </p:cNvPr>
          <p:cNvSpPr txBox="1"/>
          <p:nvPr/>
        </p:nvSpPr>
        <p:spPr>
          <a:xfrm>
            <a:off x="1573576" y="2705047"/>
            <a:ext cx="189474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竹田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美栄子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5E8F9D7-6177-3E69-3820-8043D1932100}"/>
              </a:ext>
            </a:extLst>
          </p:cNvPr>
          <p:cNvSpPr txBox="1"/>
          <p:nvPr/>
        </p:nvSpPr>
        <p:spPr>
          <a:xfrm>
            <a:off x="5518779" y="814150"/>
            <a:ext cx="40805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還す</a:t>
            </a:r>
            <a:endParaRPr kumimoji="1" lang="ja-JP" altLang="en-US" sz="2800" spc="6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2EB711C-42E7-F490-5564-D1DD3C6588AD}"/>
              </a:ext>
            </a:extLst>
          </p:cNvPr>
          <p:cNvSpPr txBox="1"/>
          <p:nvPr/>
        </p:nvSpPr>
        <p:spPr>
          <a:xfrm>
            <a:off x="6205176" y="1837074"/>
            <a:ext cx="27077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和紙　岩絵具　水干絵具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5FFF402-077B-8056-13EA-35BE4B5A944D}"/>
              </a:ext>
            </a:extLst>
          </p:cNvPr>
          <p:cNvSpPr txBox="1"/>
          <p:nvPr/>
        </p:nvSpPr>
        <p:spPr>
          <a:xfrm>
            <a:off x="6924269" y="2695275"/>
            <a:ext cx="12695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**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384B016-98F1-C23A-0875-CD16F6BB1F1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99511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A37C4E2-098D-AED6-CE3E-CC89B78CEBDA}"/>
              </a:ext>
            </a:extLst>
          </p:cNvPr>
          <p:cNvSpPr txBox="1"/>
          <p:nvPr/>
        </p:nvSpPr>
        <p:spPr>
          <a:xfrm>
            <a:off x="2140685" y="4443470"/>
            <a:ext cx="76065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樹角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3883AF5-1D85-3BE0-776B-9B4F24C2C62E}"/>
              </a:ext>
            </a:extLst>
          </p:cNvPr>
          <p:cNvSpPr txBox="1"/>
          <p:nvPr/>
        </p:nvSpPr>
        <p:spPr>
          <a:xfrm>
            <a:off x="1674627" y="5466369"/>
            <a:ext cx="169277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ウォールナット　栗　欅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3D1991D-5E00-89B1-53AA-7D931C705F36}"/>
              </a:ext>
            </a:extLst>
          </p:cNvPr>
          <p:cNvSpPr txBox="1"/>
          <p:nvPr/>
        </p:nvSpPr>
        <p:spPr>
          <a:xfrm>
            <a:off x="1868266" y="6304873"/>
            <a:ext cx="130549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中根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啓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6E002347-CBFD-50C3-4891-A9DBC805CBC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99511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27A40D2-A3AF-1388-3DF0-7333E03792CC}"/>
              </a:ext>
            </a:extLst>
          </p:cNvPr>
          <p:cNvSpPr txBox="1"/>
          <p:nvPr/>
        </p:nvSpPr>
        <p:spPr>
          <a:xfrm>
            <a:off x="7150098" y="4443470"/>
            <a:ext cx="81789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樹吹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F4D50BF-897B-E92B-7205-44E03C825B86}"/>
              </a:ext>
            </a:extLst>
          </p:cNvPr>
          <p:cNvSpPr txBox="1"/>
          <p:nvPr/>
        </p:nvSpPr>
        <p:spPr>
          <a:xfrm>
            <a:off x="6331744" y="5466369"/>
            <a:ext cx="2462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胡桃　栗　欅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7818DE3-D108-D129-6E69-A6B0D08A1CB4}"/>
              </a:ext>
            </a:extLst>
          </p:cNvPr>
          <p:cNvSpPr txBox="1"/>
          <p:nvPr/>
        </p:nvSpPr>
        <p:spPr>
          <a:xfrm>
            <a:off x="6974548" y="6304268"/>
            <a:ext cx="117660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中根 啓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2643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A809F-2798-3428-4D0B-978B9020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247A82EE-22C9-BF46-C438-CBDF15AC3BF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6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72F19BF5-E75B-8EFA-7A44-1B8BA9DC2A8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11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5D47273-B427-E3AF-EE72-0B23D9BBB8AB}"/>
              </a:ext>
            </a:extLst>
          </p:cNvPr>
          <p:cNvSpPr txBox="1"/>
          <p:nvPr/>
        </p:nvSpPr>
        <p:spPr>
          <a:xfrm>
            <a:off x="1443732" y="833824"/>
            <a:ext cx="21544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いきもの 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1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2120A73-6827-345F-7ECD-83C80ED2F149}"/>
              </a:ext>
            </a:extLst>
          </p:cNvPr>
          <p:cNvSpPr txBox="1"/>
          <p:nvPr/>
        </p:nvSpPr>
        <p:spPr>
          <a:xfrm>
            <a:off x="2136230" y="1856748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木</a:t>
            </a:r>
            <a:r>
              <a:rPr lang="ja-JP" altLang="en-US" sz="1200">
                <a:solidFill>
                  <a:srgbClr val="000000"/>
                </a:solidFill>
                <a:latin typeface="Yu Mincho" panose="02020400000000000000" pitchFamily="18" charset="-128"/>
                <a:ea typeface="Yu Mincho" panose="02020400000000000000" pitchFamily="18" charset="-128"/>
              </a:rPr>
              <a:t>　</a:t>
            </a:r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アルミ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00745C2-D893-5405-C19B-6AF10FAE6CA8}"/>
              </a:ext>
            </a:extLst>
          </p:cNvPr>
          <p:cNvSpPr txBox="1"/>
          <p:nvPr/>
        </p:nvSpPr>
        <p:spPr>
          <a:xfrm>
            <a:off x="1753111" y="2705047"/>
            <a:ext cx="153567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中嶌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克美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490E286-B26D-5F76-9601-66C3B120258E}"/>
              </a:ext>
            </a:extLst>
          </p:cNvPr>
          <p:cNvSpPr txBox="1"/>
          <p:nvPr/>
        </p:nvSpPr>
        <p:spPr>
          <a:xfrm>
            <a:off x="5518778" y="814150"/>
            <a:ext cx="40805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 spc="600">
                <a:latin typeface="Yu Mincho" panose="02020400000000000000" pitchFamily="18" charset="-128"/>
                <a:ea typeface="Yu Mincho" panose="02020400000000000000" pitchFamily="18" charset="-128"/>
              </a:rPr>
              <a:t>ため息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F04D018-EC86-5182-1A70-486766E642F8}"/>
              </a:ext>
            </a:extLst>
          </p:cNvPr>
          <p:cNvSpPr txBox="1"/>
          <p:nvPr/>
        </p:nvSpPr>
        <p:spPr>
          <a:xfrm>
            <a:off x="6205175" y="1837074"/>
            <a:ext cx="27077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</a:t>
            </a:r>
            <a:r>
              <a:rPr lang="ja-JP" altLang="en-US" sz="1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　ジェッソ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87F88E3-AEB6-3C73-A1DD-D40BA2EDAC49}"/>
              </a:ext>
            </a:extLst>
          </p:cNvPr>
          <p:cNvSpPr txBox="1"/>
          <p:nvPr/>
        </p:nvSpPr>
        <p:spPr>
          <a:xfrm>
            <a:off x="6348820" y="2695275"/>
            <a:ext cx="24204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野々山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ちさと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205F01C8-6B9E-FEE1-1A1E-AF1BB3DD933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99511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CFCF64A-EADF-F57B-105C-347091A84BF9}"/>
              </a:ext>
            </a:extLst>
          </p:cNvPr>
          <p:cNvSpPr txBox="1"/>
          <p:nvPr/>
        </p:nvSpPr>
        <p:spPr>
          <a:xfrm>
            <a:off x="1584135" y="4443470"/>
            <a:ext cx="187375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いきもの 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2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4D41780-BA2E-38EB-2EB9-9718A6CB9F21}"/>
              </a:ext>
            </a:extLst>
          </p:cNvPr>
          <p:cNvSpPr txBox="1"/>
          <p:nvPr/>
        </p:nvSpPr>
        <p:spPr>
          <a:xfrm>
            <a:off x="2136292" y="5466369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木　アルミ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674056E-60E1-B080-815E-4B2FD33B6897}"/>
              </a:ext>
            </a:extLst>
          </p:cNvPr>
          <p:cNvSpPr txBox="1"/>
          <p:nvPr/>
        </p:nvSpPr>
        <p:spPr>
          <a:xfrm>
            <a:off x="1721130" y="6304873"/>
            <a:ext cx="159976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中嶌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克美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BD21329C-C7C9-0B93-3263-0982E9CC82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99511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9DE0F0C-CB63-90ED-E09E-D067DD3FE44B}"/>
              </a:ext>
            </a:extLst>
          </p:cNvPr>
          <p:cNvSpPr txBox="1"/>
          <p:nvPr/>
        </p:nvSpPr>
        <p:spPr>
          <a:xfrm>
            <a:off x="6683342" y="4443470"/>
            <a:ext cx="175901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いきもの 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3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4B5378A-43F0-69C9-90A4-6B8951714081}"/>
              </a:ext>
            </a:extLst>
          </p:cNvPr>
          <p:cNvSpPr txBox="1"/>
          <p:nvPr/>
        </p:nvSpPr>
        <p:spPr>
          <a:xfrm>
            <a:off x="6331744" y="5466369"/>
            <a:ext cx="24622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木　アルミ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59E0592-9B66-EBBA-4F1E-88E12F609905}"/>
              </a:ext>
            </a:extLst>
          </p:cNvPr>
          <p:cNvSpPr txBox="1"/>
          <p:nvPr/>
        </p:nvSpPr>
        <p:spPr>
          <a:xfrm>
            <a:off x="6795011" y="6304268"/>
            <a:ext cx="153567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中嶌</a:t>
            </a:r>
            <a:r>
              <a:rPr lang="en-US" altLang="ja-JP" sz="2800" u="none" strike="noStrike" dirty="0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克美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9308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12388-BB50-CCE2-8F06-8EE0B1DB6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8F8981B1-64B5-1395-BF84-1E2038FB89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96" y="180011"/>
            <a:ext cx="5041900" cy="36195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E5C7C2B1-50B8-75D0-CD59-7EB2BBB621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011"/>
            <a:ext cx="5041900" cy="36195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7FA1FA7-C2DE-4B36-E7AB-D452436CE4CC}"/>
              </a:ext>
            </a:extLst>
          </p:cNvPr>
          <p:cNvSpPr txBox="1"/>
          <p:nvPr/>
        </p:nvSpPr>
        <p:spPr>
          <a:xfrm>
            <a:off x="1790012" y="833824"/>
            <a:ext cx="146193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いき込み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9F34B57-2EA8-BDE7-C85B-6402635E3786}"/>
              </a:ext>
            </a:extLst>
          </p:cNvPr>
          <p:cNvSpPr txBox="1"/>
          <p:nvPr/>
        </p:nvSpPr>
        <p:spPr>
          <a:xfrm>
            <a:off x="1828484" y="1856748"/>
            <a:ext cx="13849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</a:t>
            </a:r>
            <a:r>
              <a:rPr lang="ja-JP" altLang="en-US" sz="1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　ジェッソ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3B80420-3BF2-A3CA-4995-A4C023F260B2}"/>
              </a:ext>
            </a:extLst>
          </p:cNvPr>
          <p:cNvSpPr txBox="1"/>
          <p:nvPr/>
        </p:nvSpPr>
        <p:spPr>
          <a:xfrm>
            <a:off x="1397276" y="2705047"/>
            <a:ext cx="224741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野々山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ちさと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C1BB620-9C72-428B-C97F-0E1CE231105C}"/>
              </a:ext>
            </a:extLst>
          </p:cNvPr>
          <p:cNvSpPr txBox="1"/>
          <p:nvPr/>
        </p:nvSpPr>
        <p:spPr>
          <a:xfrm>
            <a:off x="6881534" y="814150"/>
            <a:ext cx="135882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 spc="600">
                <a:latin typeface="Yu Mincho" panose="02020400000000000000" pitchFamily="18" charset="-128"/>
                <a:ea typeface="Yu Mincho" panose="02020400000000000000" pitchFamily="18" charset="-128"/>
              </a:rPr>
              <a:t>ため息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778D0C6-2C49-C6C6-ECC2-FCF797FA2DC5}"/>
              </a:ext>
            </a:extLst>
          </p:cNvPr>
          <p:cNvSpPr txBox="1"/>
          <p:nvPr/>
        </p:nvSpPr>
        <p:spPr>
          <a:xfrm>
            <a:off x="6858979" y="1837073"/>
            <a:ext cx="140393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</a:t>
            </a:r>
            <a:r>
              <a:rPr lang="ja-JP" altLang="en-US" sz="1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　ジェッソ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A05B4C3-758E-9801-D8DB-7931E3273A08}"/>
              </a:ext>
            </a:extLst>
          </p:cNvPr>
          <p:cNvSpPr txBox="1"/>
          <p:nvPr/>
        </p:nvSpPr>
        <p:spPr>
          <a:xfrm>
            <a:off x="6350722" y="2695275"/>
            <a:ext cx="24204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野々山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ちさと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C7AD9F3B-99DC-60BB-1952-237810AFC5E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3799511"/>
            <a:ext cx="5041900" cy="36195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5BCCF86-DEE9-A645-866B-790AE9992C59}"/>
              </a:ext>
            </a:extLst>
          </p:cNvPr>
          <p:cNvSpPr txBox="1"/>
          <p:nvPr/>
        </p:nvSpPr>
        <p:spPr>
          <a:xfrm>
            <a:off x="1916764" y="4443470"/>
            <a:ext cx="120843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ひと時</a:t>
            </a:r>
            <a:endParaRPr kumimoji="1" lang="ja-JP" altLang="en-US" sz="28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F063880-BD6F-C8A9-967E-3D7556DB79BB}"/>
              </a:ext>
            </a:extLst>
          </p:cNvPr>
          <p:cNvSpPr txBox="1"/>
          <p:nvPr/>
        </p:nvSpPr>
        <p:spPr>
          <a:xfrm>
            <a:off x="1828484" y="5466369"/>
            <a:ext cx="13849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</a:t>
            </a:r>
            <a:r>
              <a:rPr lang="ja-JP" altLang="en-US" sz="1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　ジェッソ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5F0614E-A9A9-5873-3586-D3737224ABC2}"/>
              </a:ext>
            </a:extLst>
          </p:cNvPr>
          <p:cNvSpPr txBox="1"/>
          <p:nvPr/>
        </p:nvSpPr>
        <p:spPr>
          <a:xfrm>
            <a:off x="1324146" y="6304873"/>
            <a:ext cx="239367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野々山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ちさと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9817B753-CD8B-1DE0-11D4-61FEF1100F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3799511"/>
            <a:ext cx="5041900" cy="3619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08A26E-23F8-B6EA-CD96-5B4110145B86}"/>
              </a:ext>
            </a:extLst>
          </p:cNvPr>
          <p:cNvSpPr txBox="1"/>
          <p:nvPr/>
        </p:nvSpPr>
        <p:spPr>
          <a:xfrm>
            <a:off x="6790540" y="4443470"/>
            <a:ext cx="15408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街の息吹</a:t>
            </a:r>
            <a:endParaRPr kumimoji="1" lang="ja-JP" altLang="en-US" sz="2800" spc="3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24E6775-ADB7-4E8B-E276-1076918F54B4}"/>
              </a:ext>
            </a:extLst>
          </p:cNvPr>
          <p:cNvSpPr txBox="1"/>
          <p:nvPr/>
        </p:nvSpPr>
        <p:spPr>
          <a:xfrm>
            <a:off x="6790540" y="5466369"/>
            <a:ext cx="154081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u="none" strike="noStrike">
                <a:solidFill>
                  <a:srgbClr val="000000"/>
                </a:solidFill>
                <a:effectLst/>
                <a:latin typeface="Yu Mincho" panose="02020400000000000000" pitchFamily="18" charset="-128"/>
                <a:ea typeface="Yu Mincho" panose="02020400000000000000" pitchFamily="18" charset="-128"/>
              </a:rPr>
              <a:t>アクリル</a:t>
            </a:r>
            <a:r>
              <a:rPr lang="ja-JP" altLang="en-US" sz="1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　ジェッソ</a:t>
            </a:r>
            <a:endParaRPr kumimoji="1" lang="ja-JP" altLang="en-US" sz="1200">
              <a:latin typeface="Yu Mincho" panose="02020400000000000000" pitchFamily="18" charset="-128"/>
              <a:ea typeface="Yu Mincho" panose="02020400000000000000" pitchFamily="18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764C23D-257C-A674-407D-7DAFBA8FBACF}"/>
              </a:ext>
            </a:extLst>
          </p:cNvPr>
          <p:cNvSpPr txBox="1"/>
          <p:nvPr/>
        </p:nvSpPr>
        <p:spPr>
          <a:xfrm>
            <a:off x="6437243" y="6304268"/>
            <a:ext cx="224741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野々山</a:t>
            </a:r>
            <a:r>
              <a:rPr kumimoji="1" lang="en-US" altLang="ja-JP" sz="2800" dirty="0">
                <a:latin typeface="Yu Mincho" panose="02020400000000000000" pitchFamily="18" charset="-128"/>
                <a:ea typeface="Yu Mincho" panose="02020400000000000000" pitchFamily="18" charset="-128"/>
              </a:rPr>
              <a:t> </a:t>
            </a:r>
            <a:r>
              <a:rPr kumimoji="1" lang="ja-JP" altLang="en-US" sz="2800">
                <a:latin typeface="Yu Mincho" panose="02020400000000000000" pitchFamily="18" charset="-128"/>
                <a:ea typeface="Yu Mincho" panose="02020400000000000000" pitchFamily="18" charset="-128"/>
              </a:rPr>
              <a:t>ちさと</a:t>
            </a:r>
          </a:p>
        </p:txBody>
      </p:sp>
    </p:spTree>
    <p:extLst>
      <p:ext uri="{BB962C8B-B14F-4D97-AF65-F5344CB8AC3E}">
        <p14:creationId xmlns:p14="http://schemas.microsoft.com/office/powerpoint/2010/main" val="1417630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3390</TotalTime>
  <Words>603</Words>
  <Application>Microsoft Macintosh PowerPoint</Application>
  <PresentationFormat>ユーザー設定</PresentationFormat>
  <Paragraphs>223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5" baseType="lpstr">
      <vt:lpstr>游ゴシック</vt:lpstr>
      <vt:lpstr>Yu Mincho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PPDTP</dc:creator>
  <cp:lastModifiedBy>le715</cp:lastModifiedBy>
  <cp:revision>34</cp:revision>
  <cp:lastPrinted>2024-12-10T23:31:34Z</cp:lastPrinted>
  <dcterms:created xsi:type="dcterms:W3CDTF">2019-01-26T09:54:28Z</dcterms:created>
  <dcterms:modified xsi:type="dcterms:W3CDTF">2024-12-11T16:31:01Z</dcterms:modified>
</cp:coreProperties>
</file>